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2" r:id="rId3"/>
    <p:sldId id="264" r:id="rId4"/>
    <p:sldId id="265" r:id="rId5"/>
    <p:sldId id="266" r:id="rId6"/>
    <p:sldId id="267" r:id="rId7"/>
    <p:sldId id="269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A699A-802C-482E-95F1-9DAD6BA44C44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5E1D5-8C1A-4827-B591-4F38A2993D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0485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4FA-0C1E-4929-8E64-08BEB6F4E414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3CC1-1128-46A5-959C-519F997515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40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4FA-0C1E-4929-8E64-08BEB6F4E414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3CC1-1128-46A5-959C-519F997515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859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4FA-0C1E-4929-8E64-08BEB6F4E414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3CC1-1128-46A5-959C-519F997515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9474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4FA-0C1E-4929-8E64-08BEB6F4E414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3CC1-1128-46A5-959C-519F997515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140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4FA-0C1E-4929-8E64-08BEB6F4E414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3CC1-1128-46A5-959C-519F997515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135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4FA-0C1E-4929-8E64-08BEB6F4E414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3CC1-1128-46A5-959C-519F997515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261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4FA-0C1E-4929-8E64-08BEB6F4E414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3CC1-1128-46A5-959C-519F997515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8073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4FA-0C1E-4929-8E64-08BEB6F4E414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3CC1-1128-46A5-959C-519F997515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950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4FA-0C1E-4929-8E64-08BEB6F4E414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3CC1-1128-46A5-959C-519F997515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8394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4FA-0C1E-4929-8E64-08BEB6F4E414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3CC1-1128-46A5-959C-519F997515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915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54FA-0C1E-4929-8E64-08BEB6F4E414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3CC1-1128-46A5-959C-519F997515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6974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854FA-0C1E-4929-8E64-08BEB6F4E414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53CC1-1128-46A5-959C-519F997515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748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hyperlink" Target="file:///F:\&#1082;&#1074;&#1077;&#1089;&#1090;%20&#1089;&#1086;&#1085;&#1080;\&#1082;&#1074;&#1077;&#1089;&#1090;%20-&#1080;&#1075;&#1088;&#1072;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63888" y="404664"/>
            <a:ext cx="5256584" cy="2808312"/>
          </a:xfrm>
        </p:spPr>
        <p:txBody>
          <a:bodyPr/>
          <a:lstStyle/>
          <a:p>
            <a:r>
              <a:rPr lang="ru-RU" dirty="0" smtClean="0"/>
              <a:t>История происхождения дверного замка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2676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476672"/>
            <a:ext cx="3744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661338"/>
            <a:ext cx="3888432" cy="547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</a:pP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Задачи: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1.познакомить с историей развития, усовершенствования и преображения дверных замков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2.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развивать умение анализировать, сравнивать, сопоставлять и делать выводы 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умозаключения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ознакомительный характер, где в  ходе демонстрации презентации дети выясняют, когда и где появились первые замки, а также знакомятся с разновидностями замков.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64088" y="476672"/>
            <a:ext cx="33843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8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Инструкция: презентация используется как демонстрационный материал и осуществляется путем щелчков курсором мыши по слайду путем перехода на следующий слайд</a:t>
            </a:r>
          </a:p>
        </p:txBody>
      </p:sp>
    </p:spTree>
    <p:extLst>
      <p:ext uri="{BB962C8B-B14F-4D97-AF65-F5344CB8AC3E}">
        <p14:creationId xmlns:p14="http://schemas.microsoft.com/office/powerpoint/2010/main" xmlns="" val="22053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95936" y="476672"/>
            <a:ext cx="288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endParaRPr lang="ru-RU" sz="2800" dirty="0"/>
          </a:p>
        </p:txBody>
      </p:sp>
      <p:pic>
        <p:nvPicPr>
          <p:cNvPr id="6" name="Рисунок 5" descr="История замков и ключей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340768"/>
            <a:ext cx="3384376" cy="302940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TextBox 1"/>
          <p:cNvSpPr txBox="1"/>
          <p:nvPr/>
        </p:nvSpPr>
        <p:spPr>
          <a:xfrm>
            <a:off x="323528" y="3284984"/>
            <a:ext cx="4692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История цивилизации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33546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2079" y="1556792"/>
            <a:ext cx="3498515" cy="265593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TextBox 1"/>
          <p:cNvSpPr txBox="1"/>
          <p:nvPr/>
        </p:nvSpPr>
        <p:spPr>
          <a:xfrm>
            <a:off x="1259632" y="1916832"/>
            <a:ext cx="28803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Первый  деревянный замок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90149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2080" y="1556063"/>
            <a:ext cx="3432097" cy="326451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16832"/>
            <a:ext cx="3817544" cy="254297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611561" y="4941168"/>
            <a:ext cx="3817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Старинный походный сундук»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8353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76551" y="586554"/>
            <a:ext cx="1666735" cy="164480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92280" y="586554"/>
            <a:ext cx="1533525" cy="21431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692696"/>
            <a:ext cx="2173221" cy="162991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2684" y="3861048"/>
            <a:ext cx="2063019" cy="160915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20072" y="3573016"/>
            <a:ext cx="2208245" cy="165618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TextBox 1"/>
          <p:cNvSpPr txBox="1"/>
          <p:nvPr/>
        </p:nvSpPr>
        <p:spPr>
          <a:xfrm>
            <a:off x="1547664" y="2852936"/>
            <a:ext cx="1800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Замок «Сердце»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6093296"/>
            <a:ext cx="4077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Индийский замок «Лошадь»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134223" y="2564904"/>
            <a:ext cx="1765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Замок «Бык»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899958" y="2934236"/>
            <a:ext cx="2916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Замок «фараон»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220072" y="5373216"/>
            <a:ext cx="324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Замок «Кружка»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9360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7584" y="372127"/>
            <a:ext cx="4320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 smtClean="0"/>
          </a:p>
          <a:p>
            <a:r>
              <a:rPr lang="ru-RU" sz="2800" b="1" dirty="0" smtClean="0"/>
              <a:t>Врезные замки </a:t>
            </a:r>
            <a:endParaRPr lang="ru-RU" sz="2800" b="1" dirty="0"/>
          </a:p>
        </p:txBody>
      </p:sp>
      <p:pic>
        <p:nvPicPr>
          <p:cNvPr id="1026" name="Picture 2" descr="СРЕДНЕВЕКОВЫЕ ЗАМКИ И КЛЮЧИ | Старинные ключи, Замки, Готический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88840"/>
            <a:ext cx="2053169" cy="220118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Виды и врезка дверных замков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79152"/>
            <a:ext cx="2173900" cy="26193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4797152"/>
            <a:ext cx="3786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Старинный врезной замок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724128" y="4077072"/>
            <a:ext cx="4168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Современный врезной замок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5097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548680"/>
            <a:ext cx="3600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электронные замки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2200" y="545201"/>
            <a:ext cx="1950235" cy="195023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Рисунок 7">
            <a:hlinkClick r:id="rId4" action="ppaction://hlinkpres?slideindex=11&amp;slidetitle=5 задание: Где изготавливают замки?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48892" y="3884361"/>
            <a:ext cx="1420733" cy="170487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050" name="Picture 2" descr="C:\Users\Василий\Desktop\otpechatok-palca-elektronnyy-dvernoy-zamok-steklyannyy-dvernoy-zamok-universalnyy-umnyy-b5ef14e8ea34694276d9567ab879881b-50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3183" y="2495436"/>
            <a:ext cx="1517154" cy="252526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56176" y="587727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Кодовый замок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7" y="5589240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Дистанционное управление через пульт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24128" y="3068960"/>
            <a:ext cx="4160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Опознает по отпечатке пальцев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9658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203</TotalTime>
  <Words>127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История происхождения дверного замка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Елизавета</cp:lastModifiedBy>
  <cp:revision>20</cp:revision>
  <dcterms:created xsi:type="dcterms:W3CDTF">2020-07-16T18:01:17Z</dcterms:created>
  <dcterms:modified xsi:type="dcterms:W3CDTF">2020-07-24T09:11:12Z</dcterms:modified>
</cp:coreProperties>
</file>