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7" r:id="rId3"/>
    <p:sldId id="276" r:id="rId4"/>
    <p:sldId id="294" r:id="rId5"/>
    <p:sldId id="264" r:id="rId6"/>
    <p:sldId id="265" r:id="rId7"/>
    <p:sldId id="300" r:id="rId8"/>
    <p:sldId id="301" r:id="rId9"/>
    <p:sldId id="307" r:id="rId10"/>
    <p:sldId id="318" r:id="rId11"/>
    <p:sldId id="320" r:id="rId12"/>
    <p:sldId id="319" r:id="rId13"/>
    <p:sldId id="263" r:id="rId14"/>
    <p:sldId id="267" r:id="rId15"/>
    <p:sldId id="315" r:id="rId16"/>
    <p:sldId id="321" r:id="rId17"/>
    <p:sldId id="317" r:id="rId18"/>
    <p:sldId id="292" r:id="rId19"/>
    <p:sldId id="31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123-ED27-4D0E-869E-C3149702C629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F87123-ED27-4D0E-869E-C3149702C629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A08B95-C69A-4CF9-A1AF-62DA7AE93F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388843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«Формирование у детей основ духовности и патриотизма средствами народной культуры»</a:t>
            </a:r>
            <a:endParaRPr lang="ru-RU" sz="4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941168"/>
            <a:ext cx="5288632" cy="1633736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 Яковлева Екатерина Александровна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ГБДОУ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д/с №30 группа « Клубничка»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Пертушка</a:t>
            </a:r>
            <a:r>
              <a:rPr lang="ru-RU" dirty="0" smtClean="0">
                <a:solidFill>
                  <a:srgbClr val="C00000"/>
                </a:solidFill>
              </a:rPr>
              <a:t> в гостях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4162"/>
            <a:ext cx="5328592" cy="5043189"/>
          </a:xfrm>
        </p:spPr>
      </p:pic>
    </p:spTree>
    <p:extLst>
      <p:ext uri="{BB962C8B-B14F-4D97-AF65-F5344CB8AC3E}">
        <p14:creationId xmlns:p14="http://schemas.microsoft.com/office/powerpoint/2010/main" val="14870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Собираем </a:t>
            </a:r>
            <a:r>
              <a:rPr lang="ru-RU" dirty="0" err="1" smtClean="0">
                <a:solidFill>
                  <a:srgbClr val="C00000"/>
                </a:solidFill>
              </a:rPr>
              <a:t>пазлы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  <p:extLst>
      <p:ext uri="{BB962C8B-B14F-4D97-AF65-F5344CB8AC3E}">
        <p14:creationId xmlns:p14="http://schemas.microsoft.com/office/powerpoint/2010/main" val="23519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Наше </a:t>
            </a:r>
            <a:r>
              <a:rPr lang="ru-RU" dirty="0" err="1" smtClean="0">
                <a:solidFill>
                  <a:srgbClr val="C00000"/>
                </a:solidFill>
              </a:rPr>
              <a:t>народгое</a:t>
            </a:r>
            <a:r>
              <a:rPr lang="ru-RU" dirty="0" smtClean="0">
                <a:solidFill>
                  <a:srgbClr val="C00000"/>
                </a:solidFill>
              </a:rPr>
              <a:t> творчество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4162"/>
            <a:ext cx="7560840" cy="4899173"/>
          </a:xfrm>
        </p:spPr>
      </p:pic>
    </p:spTree>
    <p:extLst>
      <p:ext uri="{BB962C8B-B14F-4D97-AF65-F5344CB8AC3E}">
        <p14:creationId xmlns:p14="http://schemas.microsoft.com/office/powerpoint/2010/main" val="19473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Наше народное творчество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lexej\Desktop\фото для презентации\IMG-20220128-WA0009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64332" y="1640533"/>
            <a:ext cx="33973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xej\Desktop\фото для презентации\20220204_0935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2025" y="1699260"/>
            <a:ext cx="3395749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Наше творчество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    </a:t>
            </a:r>
          </a:p>
          <a:p>
            <a:pPr algn="ctr">
              <a:buNone/>
            </a:pPr>
            <a:r>
              <a:rPr lang="ru-RU" sz="4400" b="1" i="1" dirty="0" smtClean="0"/>
              <a:t> 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endParaRPr lang="ru-RU" sz="4400" i="1" dirty="0" smtClean="0"/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896544" cy="551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Народное творчество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5" y="1699260"/>
            <a:ext cx="3395749" cy="452628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25" y="1699260"/>
            <a:ext cx="3395749" cy="4526280"/>
          </a:xfrm>
        </p:spPr>
      </p:pic>
    </p:spTree>
    <p:extLst>
      <p:ext uri="{BB962C8B-B14F-4D97-AF65-F5344CB8AC3E}">
        <p14:creationId xmlns:p14="http://schemas.microsoft.com/office/powerpoint/2010/main" val="8959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Наше творчество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88962"/>
            <a:ext cx="4190999" cy="3146875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31746"/>
            <a:ext cx="4343399" cy="32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Игра на музыкальных инструментах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4162"/>
            <a:ext cx="7272808" cy="5043189"/>
          </a:xfrm>
        </p:spPr>
      </p:pic>
    </p:spTree>
    <p:extLst>
      <p:ext uri="{BB962C8B-B14F-4D97-AF65-F5344CB8AC3E}">
        <p14:creationId xmlns:p14="http://schemas.microsoft.com/office/powerpoint/2010/main" val="7094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Заключение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800" b="1" dirty="0" smtClean="0"/>
              <a:t>Приобщать детей к истокам  русской народной  культуры нужно с раннего детства. Базовый процесс </a:t>
            </a:r>
            <a:r>
              <a:rPr lang="ru-RU" sz="3800" b="1" dirty="0" smtClean="0"/>
              <a:t>« </a:t>
            </a:r>
            <a:r>
              <a:rPr lang="ru-RU" sz="3800" b="1" dirty="0" err="1" smtClean="0"/>
              <a:t>вращивания</a:t>
            </a:r>
            <a:r>
              <a:rPr lang="ru-RU" sz="3800" b="1" dirty="0" smtClean="0"/>
              <a:t>» ребенка в культуру в дошкольном возрасте помогает ребенку-дошкольнику познать самого себя, гордиться своей страной, осознавая ценность, а главное, необходимость своей жизни не только для самого себя, но и общества в целом. </a:t>
            </a:r>
          </a:p>
          <a:p>
            <a:pPr algn="ctr">
              <a:buNone/>
            </a:pPr>
            <a:r>
              <a:rPr lang="ru-RU" sz="3800" b="1" dirty="0" smtClean="0"/>
              <a:t>Таким образом, данная система работы позволяет формировать у детей дошкольного возраста знания о культурном наследии русского народа.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5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Пожелание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5000" b="1" dirty="0" smtClean="0"/>
              <a:t>        Хочется пожелать, чтобы у педагогов  тоже появилось желание  попробовать различные технологии в работе с детьми по приобщению к  истокам русской народной культуры.                                                                     </a:t>
            </a:r>
          </a:p>
          <a:p>
            <a:pPr>
              <a:buNone/>
            </a:pPr>
            <a:endParaRPr lang="ru-RU" sz="5000" b="1" dirty="0" smtClean="0"/>
          </a:p>
          <a:p>
            <a:pPr>
              <a:buNone/>
            </a:pPr>
            <a:r>
              <a:rPr lang="ru-RU" sz="5000" b="1" dirty="0" smtClean="0"/>
              <a:t>                                                                            Без памяти – нет традиций,    </a:t>
            </a:r>
          </a:p>
          <a:p>
            <a:pPr>
              <a:buNone/>
            </a:pPr>
            <a:r>
              <a:rPr lang="ru-RU" sz="5000" b="1" dirty="0" smtClean="0"/>
              <a:t>                                                                            без традиций – нет культуры,</a:t>
            </a:r>
          </a:p>
          <a:p>
            <a:pPr>
              <a:buNone/>
            </a:pPr>
            <a:r>
              <a:rPr lang="ru-RU" sz="5000" b="1" dirty="0" smtClean="0"/>
              <a:t>                                                                            без культуры - нет воспитания, </a:t>
            </a:r>
          </a:p>
          <a:p>
            <a:pPr>
              <a:buNone/>
            </a:pPr>
            <a:r>
              <a:rPr lang="ru-RU" sz="5000" b="1" dirty="0" smtClean="0"/>
              <a:t>                                                                            без воспитания – нет духовности,      </a:t>
            </a:r>
          </a:p>
          <a:p>
            <a:pPr>
              <a:buNone/>
            </a:pPr>
            <a:r>
              <a:rPr lang="ru-RU" sz="5000" b="1" dirty="0" smtClean="0"/>
              <a:t>                                                                            без духовности – нет личности, </a:t>
            </a:r>
          </a:p>
          <a:p>
            <a:pPr>
              <a:buNone/>
            </a:pPr>
            <a:r>
              <a:rPr lang="ru-RU" sz="5000" b="1" dirty="0" smtClean="0"/>
              <a:t>                                                                             без личности – нет народа как  </a:t>
            </a:r>
          </a:p>
          <a:p>
            <a:pPr>
              <a:buNone/>
            </a:pPr>
            <a:r>
              <a:rPr lang="ru-RU" sz="5000" b="1" dirty="0" smtClean="0"/>
              <a:t>                                                                                            исторической личности.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51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Актуальность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     </a:t>
            </a:r>
            <a:r>
              <a:rPr lang="ru-RU" sz="1700" b="1" dirty="0" smtClean="0"/>
              <a:t>Старинная мудрость напоминает нам: «Человек, не знающий своего прошлого, не знает ничего». Без знаний своих корней, традиций своего народа, нельзя воспитать полноценного  человека, любящего своих родителей, свой дом, свою страну, с уважением относящегося к  другим народам.</a:t>
            </a:r>
          </a:p>
          <a:p>
            <a:endParaRPr lang="ru-RU" sz="1700" b="1" dirty="0" smtClean="0"/>
          </a:p>
          <a:p>
            <a:pPr>
              <a:buNone/>
            </a:pPr>
            <a:r>
              <a:rPr lang="ru-RU" sz="1700" b="1" dirty="0" smtClean="0"/>
              <a:t>                Исследования в области дошкольной педагогики и психологии свидетельствуют о том, что именно в дошкольном возрасте закладываются  базисные  основы личности. </a:t>
            </a:r>
          </a:p>
          <a:p>
            <a:pPr>
              <a:buNone/>
            </a:pPr>
            <a:r>
              <a:rPr lang="ru-RU" sz="1700" b="1" dirty="0" smtClean="0"/>
              <a:t>     Воспитание патриотических чувств на современном этапе развития общества обязывают ДОУ развивать  познавательный интерес, любовь к Родине, к её историко-культурному наследию.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Приобщение  детей  к истокам  русской народной культуры  посредством организации воспитательно-образовательной деятельности в ДОУ.</a:t>
            </a:r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Задачи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700" b="1" dirty="0" smtClean="0"/>
              <a:t>выстроить  систему работы по приобщению дошкольников к истокам русской народной культуры;</a:t>
            </a:r>
          </a:p>
          <a:p>
            <a:r>
              <a:rPr lang="ru-RU" sz="1700" b="1" dirty="0" smtClean="0"/>
              <a:t>создать предметно-развивающую среду в группе, способствующую приобщению детей к народной культуре;</a:t>
            </a:r>
          </a:p>
          <a:p>
            <a:r>
              <a:rPr lang="ru-RU" sz="1700" b="1" dirty="0" smtClean="0"/>
              <a:t>познакомить детей с элементами материальной культуры, включающей в себя знакомство с жилищем, орудиями труда, предметами быта, одеждой; </a:t>
            </a:r>
          </a:p>
          <a:p>
            <a:r>
              <a:rPr lang="ru-RU" sz="1700" b="1" dirty="0" smtClean="0"/>
              <a:t>познакомить детей с народными обычаями, обрядами, праздниками, народным творчеством, искусством;  развивать познавательную активность, самостоятельность, творчество;</a:t>
            </a:r>
          </a:p>
          <a:p>
            <a:r>
              <a:rPr lang="ru-RU" sz="1700" b="1" dirty="0" smtClean="0"/>
              <a:t>воспитывать чувство уважения к предкам, гордость за Родину</a:t>
            </a:r>
            <a:r>
              <a:rPr lang="ru-RU" sz="1700" b="1" dirty="0"/>
              <a:t>;</a:t>
            </a:r>
            <a:endParaRPr lang="ru-RU" sz="1700" b="1" dirty="0" smtClean="0"/>
          </a:p>
          <a:p>
            <a:r>
              <a:rPr lang="ru-RU" sz="1700" b="1" dirty="0" smtClean="0"/>
              <a:t>привлечь родителей к активному взаимодействию по приобщению детей к народной культуре, расширить представления родителей об истории и традициях русского народа.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Содержание работы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2514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1</a:t>
            </a:r>
            <a:r>
              <a:rPr lang="ru-RU" sz="1600" dirty="0" smtClean="0"/>
              <a:t>. </a:t>
            </a:r>
            <a:r>
              <a:rPr lang="ru-RU" sz="1600" b="1" dirty="0" smtClean="0"/>
              <a:t>Изучение теоретических основ приобщения дошкольников к истокам русской народной культуры.</a:t>
            </a:r>
          </a:p>
          <a:p>
            <a:pPr>
              <a:buNone/>
            </a:pPr>
            <a:r>
              <a:rPr lang="ru-RU" sz="1600" dirty="0" smtClean="0"/>
              <a:t>1.1</a:t>
            </a:r>
            <a:r>
              <a:rPr lang="ru-RU" sz="1600" b="1" dirty="0" smtClean="0"/>
              <a:t> </a:t>
            </a:r>
            <a:r>
              <a:rPr lang="ru-RU" sz="1600" dirty="0" smtClean="0"/>
              <a:t>Классики отечественной педагогики о необходимости приобщения дошкольников к национальной культуре.</a:t>
            </a:r>
          </a:p>
          <a:p>
            <a:pPr>
              <a:buNone/>
            </a:pPr>
            <a:r>
              <a:rPr lang="ru-RU" sz="1600" dirty="0" smtClean="0"/>
              <a:t>1.2</a:t>
            </a:r>
            <a:r>
              <a:rPr lang="ru-RU" sz="1600" u="sng" dirty="0" smtClean="0"/>
              <a:t> </a:t>
            </a:r>
            <a:r>
              <a:rPr lang="ru-RU" sz="1600" dirty="0" smtClean="0"/>
              <a:t>Изучение проблемы приобщения детей к русской культуре.	</a:t>
            </a:r>
          </a:p>
          <a:p>
            <a:pPr>
              <a:buNone/>
            </a:pPr>
            <a:r>
              <a:rPr lang="ru-RU" sz="1600" dirty="0" smtClean="0"/>
              <a:t>1.3 Народная культура, как область воспитательных воздействий в ДОУ.</a:t>
            </a:r>
          </a:p>
          <a:p>
            <a:pPr>
              <a:buNone/>
            </a:pPr>
            <a:r>
              <a:rPr lang="ru-RU" sz="1600" dirty="0" smtClean="0"/>
              <a:t>1.4 Условия  эффективного приобщения детей к истокам родной культуры.	</a:t>
            </a:r>
          </a:p>
          <a:p>
            <a:pPr>
              <a:buNone/>
            </a:pPr>
            <a:r>
              <a:rPr lang="ru-RU" sz="1600" b="1" dirty="0" smtClean="0"/>
              <a:t>2. Система  работы по приобщению дошкольников к истокам русской народной культуры.</a:t>
            </a:r>
          </a:p>
          <a:p>
            <a:pPr>
              <a:buNone/>
            </a:pPr>
            <a:r>
              <a:rPr lang="ru-RU" sz="1600" dirty="0" smtClean="0"/>
              <a:t>2.1 Анализ и интерпретация результатов исследования.</a:t>
            </a:r>
          </a:p>
          <a:p>
            <a:pPr>
              <a:buNone/>
            </a:pPr>
            <a:r>
              <a:rPr lang="ru-RU" sz="1600" dirty="0" smtClean="0"/>
              <a:t>2.2 Создание уголка, воспроизводящего атмосферу русского национального быта.	</a:t>
            </a:r>
          </a:p>
          <a:p>
            <a:pPr>
              <a:buNone/>
            </a:pPr>
            <a:r>
              <a:rPr lang="ru-RU" sz="1600" dirty="0" smtClean="0"/>
              <a:t>2.3 Широкое использование фольклора .</a:t>
            </a:r>
          </a:p>
          <a:p>
            <a:pPr>
              <a:buNone/>
            </a:pPr>
            <a:r>
              <a:rPr lang="ru-RU" sz="1600" dirty="0" smtClean="0"/>
              <a:t>2.4 Знакомство с традиционными и обрядовыми праздниками.</a:t>
            </a:r>
          </a:p>
          <a:p>
            <a:pPr>
              <a:buNone/>
            </a:pPr>
            <a:r>
              <a:rPr lang="ru-RU" sz="1600" dirty="0" smtClean="0"/>
              <a:t>2.5 Знакомство с народным искусством.</a:t>
            </a:r>
          </a:p>
          <a:p>
            <a:pPr>
              <a:buNone/>
            </a:pPr>
            <a:r>
              <a:rPr lang="ru-RU" sz="1600" dirty="0" smtClean="0"/>
              <a:t>2.6 Знакомство с русскими народными играми.</a:t>
            </a:r>
          </a:p>
          <a:p>
            <a:pPr>
              <a:buNone/>
            </a:pPr>
            <a:r>
              <a:rPr lang="ru-RU" sz="1600" dirty="0" smtClean="0"/>
              <a:t>2.7 Проектная деятельность по приобщению детей к истокам русской народной культуры.</a:t>
            </a:r>
          </a:p>
          <a:p>
            <a:pPr>
              <a:buNone/>
            </a:pPr>
            <a:r>
              <a:rPr lang="ru-RU" sz="1600" dirty="0" smtClean="0"/>
              <a:t>Заключение.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Условия эффективного приобщения детей к истокам русской народной культуры.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Для эффективного приобщения детей к истокам народной  культуры нужно работать по следующим направлениям: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  Окружение ребёнка предметами национального характера. Это поможет детям понять, что они - часть великого русского народа.</a:t>
            </a:r>
          </a:p>
          <a:p>
            <a:r>
              <a:rPr lang="ru-RU" sz="2000" dirty="0" smtClean="0"/>
              <a:t>   Использование фольклора во всех его проявлениях (сказки, песенки, пословицы, поговорки, хороводы и т.д.), т.к. именно он вмещает в себя все ценности родного языка. </a:t>
            </a:r>
          </a:p>
          <a:p>
            <a:r>
              <a:rPr lang="ru-RU" sz="2000" dirty="0" smtClean="0"/>
              <a:t>  Народные праздники и традиции.</a:t>
            </a:r>
          </a:p>
          <a:p>
            <a:r>
              <a:rPr lang="ru-RU" sz="2000" dirty="0" smtClean="0"/>
              <a:t>  Ознакомление детей с народной декоративной росписью, увлечение их национальным изобразительным искусством.</a:t>
            </a:r>
          </a:p>
          <a:p>
            <a:r>
              <a:rPr lang="ru-RU" sz="2000" dirty="0" smtClean="0"/>
              <a:t>  Знакомство с народными играми.</a:t>
            </a:r>
          </a:p>
          <a:p>
            <a:r>
              <a:rPr lang="ru-RU" sz="2000" dirty="0" smtClean="0"/>
              <a:t>Знакомство с родным краем.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Формы  работы с детьми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531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Организованная образовательная деятельность </a:t>
            </a:r>
          </a:p>
          <a:p>
            <a:r>
              <a:rPr lang="ru-RU" sz="2000" dirty="0" smtClean="0"/>
              <a:t>Совместная деятельность </a:t>
            </a:r>
          </a:p>
          <a:p>
            <a:r>
              <a:rPr lang="ru-RU" sz="2000" dirty="0" smtClean="0"/>
              <a:t>Беседы</a:t>
            </a:r>
          </a:p>
          <a:p>
            <a:r>
              <a:rPr lang="ru-RU" sz="2000" dirty="0" smtClean="0"/>
              <a:t>Праздники и развлечения</a:t>
            </a:r>
          </a:p>
          <a:p>
            <a:r>
              <a:rPr lang="ru-RU" sz="2000" dirty="0" smtClean="0"/>
              <a:t>Чтение познавательной и художественной литературы</a:t>
            </a:r>
          </a:p>
          <a:p>
            <a:r>
              <a:rPr lang="ru-RU" sz="2000" dirty="0" smtClean="0"/>
              <a:t>Наблюдения в быту и природе </a:t>
            </a:r>
          </a:p>
          <a:p>
            <a:r>
              <a:rPr lang="ru-RU" sz="2000" dirty="0" smtClean="0"/>
              <a:t>Организация конкурсов рисунков и поделок </a:t>
            </a:r>
          </a:p>
          <a:p>
            <a:r>
              <a:rPr lang="ru-RU" sz="2000" dirty="0" smtClean="0"/>
              <a:t>Посещение тематических выставок </a:t>
            </a:r>
          </a:p>
          <a:p>
            <a:r>
              <a:rPr lang="ru-RU" sz="2000" dirty="0" smtClean="0"/>
              <a:t>Просмотр видеофильмов, презентаций, слушание музыки. </a:t>
            </a:r>
          </a:p>
          <a:p>
            <a:r>
              <a:rPr lang="ru-RU" sz="2000" dirty="0" smtClean="0"/>
              <a:t>Игровая деятельность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Методы и приёмы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531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1800" dirty="0" smtClean="0"/>
          </a:p>
          <a:p>
            <a:r>
              <a:rPr lang="ru-RU" sz="2000" dirty="0" smtClean="0"/>
              <a:t>Заучивание </a:t>
            </a:r>
            <a:r>
              <a:rPr lang="ru-RU" sz="2000" dirty="0" err="1" smtClean="0"/>
              <a:t>потешек</a:t>
            </a:r>
            <a:r>
              <a:rPr lang="ru-RU" sz="2000" dirty="0" smtClean="0"/>
              <a:t>, прибауток, </a:t>
            </a:r>
            <a:r>
              <a:rPr lang="ru-RU" sz="2000" dirty="0" err="1" smtClean="0"/>
              <a:t>закличек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Использование пословиц, загадок, поговорок. </a:t>
            </a:r>
          </a:p>
          <a:p>
            <a:r>
              <a:rPr lang="ru-RU" sz="2000" dirty="0" smtClean="0"/>
              <a:t>Чтение художественной литературы. </a:t>
            </a:r>
          </a:p>
          <a:p>
            <a:r>
              <a:rPr lang="ru-RU" sz="2000" dirty="0" smtClean="0"/>
              <a:t>Использование русских народных песен и танцев. </a:t>
            </a:r>
          </a:p>
          <a:p>
            <a:r>
              <a:rPr lang="ru-RU" sz="2000" dirty="0" smtClean="0"/>
              <a:t>Проведение русских народных игр. </a:t>
            </a:r>
          </a:p>
          <a:p>
            <a:r>
              <a:rPr lang="ru-RU" sz="2000" dirty="0" smtClean="0"/>
              <a:t>Использование русских народных костюмов в праздниках и самостоятельной деятельности. </a:t>
            </a:r>
          </a:p>
          <a:p>
            <a:r>
              <a:rPr lang="ru-RU" sz="2000" dirty="0" smtClean="0"/>
              <a:t>Изготовление и применение игрушек и изделий народных промыслов. </a:t>
            </a:r>
          </a:p>
          <a:p>
            <a:r>
              <a:rPr lang="ru-RU" sz="2000" dirty="0" smtClean="0"/>
              <a:t>Представление кукольного театра. </a:t>
            </a:r>
          </a:p>
          <a:p>
            <a:r>
              <a:rPr lang="ru-RU" sz="2000" dirty="0" smtClean="0"/>
              <a:t>Разыгрывание сценок и эпизодов сказок. </a:t>
            </a:r>
          </a:p>
          <a:p>
            <a:r>
              <a:rPr lang="ru-RU" sz="2000" dirty="0" smtClean="0"/>
              <a:t>Рассказ о народных обычаях и традициях. </a:t>
            </a:r>
          </a:p>
          <a:p>
            <a:r>
              <a:rPr lang="ru-RU" sz="2000" dirty="0" smtClean="0"/>
              <a:t>Рассматривание иллюстраций о русском быте. </a:t>
            </a:r>
          </a:p>
          <a:p>
            <a:r>
              <a:rPr lang="ru-RU" sz="2000" dirty="0" smtClean="0"/>
              <a:t>Беседы, вопросы, разъяснения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Знакомство с народными играми и танцами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7"/>
            <a:ext cx="561662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1013</TotalTime>
  <Words>672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«Формирование у детей основ духовности и патриотизма средствами народной культуры»</vt:lpstr>
      <vt:lpstr>Актуальность</vt:lpstr>
      <vt:lpstr>Цель</vt:lpstr>
      <vt:lpstr>Задачи </vt:lpstr>
      <vt:lpstr>Содержание работы</vt:lpstr>
      <vt:lpstr>Условия эффективного приобщения детей к истокам русской народной культуры.</vt:lpstr>
      <vt:lpstr>Формы  работы с детьми</vt:lpstr>
      <vt:lpstr>Методы и приёмы работы</vt:lpstr>
      <vt:lpstr>Знакомство с народными играми и танцами</vt:lpstr>
      <vt:lpstr>Пертушка в гостях</vt:lpstr>
      <vt:lpstr>Собираем пазлы</vt:lpstr>
      <vt:lpstr>Наше народгое творчество</vt:lpstr>
      <vt:lpstr>Наше народное творчество</vt:lpstr>
      <vt:lpstr>Наше творчество</vt:lpstr>
      <vt:lpstr>Народное творчество</vt:lpstr>
      <vt:lpstr>Наше творчество</vt:lpstr>
      <vt:lpstr>Игра на музыкальных инструментах</vt:lpstr>
      <vt:lpstr>Заключение</vt:lpstr>
      <vt:lpstr>Пожелание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alexej</cp:lastModifiedBy>
  <cp:revision>89</cp:revision>
  <dcterms:created xsi:type="dcterms:W3CDTF">2013-01-21T18:39:41Z</dcterms:created>
  <dcterms:modified xsi:type="dcterms:W3CDTF">2022-03-01T17:37:32Z</dcterms:modified>
</cp:coreProperties>
</file>