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67C2-40B4-4575-A2BF-5F6959468905}" type="datetimeFigureOut">
              <a:rPr lang="ru-RU" smtClean="0"/>
              <a:t>01.11.2022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4B5E-9B7E-4159-8BD3-16ECB824A4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96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67C2-40B4-4575-A2BF-5F6959468905}" type="datetimeFigureOut">
              <a:rPr lang="ru-RU" smtClean="0"/>
              <a:t>01.11.2022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4B5E-9B7E-4159-8BD3-16ECB824A4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16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67C2-40B4-4575-A2BF-5F6959468905}" type="datetimeFigureOut">
              <a:rPr lang="ru-RU" smtClean="0"/>
              <a:t>01.11.2022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4B5E-9B7E-4159-8BD3-16ECB824A4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78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67C2-40B4-4575-A2BF-5F6959468905}" type="datetimeFigureOut">
              <a:rPr lang="ru-RU" smtClean="0"/>
              <a:t>01.11.2022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4B5E-9B7E-4159-8BD3-16ECB824A4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72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67C2-40B4-4575-A2BF-5F6959468905}" type="datetimeFigureOut">
              <a:rPr lang="ru-RU" smtClean="0"/>
              <a:t>01.11.2022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4B5E-9B7E-4159-8BD3-16ECB824A4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68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67C2-40B4-4575-A2BF-5F6959468905}" type="datetimeFigureOut">
              <a:rPr lang="ru-RU" smtClean="0"/>
              <a:t>01.11.2022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4B5E-9B7E-4159-8BD3-16ECB824A4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25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67C2-40B4-4575-A2BF-5F6959468905}" type="datetimeFigureOut">
              <a:rPr lang="ru-RU" smtClean="0"/>
              <a:t>01.11.2022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4B5E-9B7E-4159-8BD3-16ECB824A4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3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67C2-40B4-4575-A2BF-5F6959468905}" type="datetimeFigureOut">
              <a:rPr lang="ru-RU" smtClean="0"/>
              <a:t>01.11.2022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4B5E-9B7E-4159-8BD3-16ECB824A4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76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67C2-40B4-4575-A2BF-5F6959468905}" type="datetimeFigureOut">
              <a:rPr lang="ru-RU" smtClean="0"/>
              <a:t>01.11.2022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4B5E-9B7E-4159-8BD3-16ECB824A4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32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67C2-40B4-4575-A2BF-5F6959468905}" type="datetimeFigureOut">
              <a:rPr lang="ru-RU" smtClean="0"/>
              <a:t>01.11.2022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4B5E-9B7E-4159-8BD3-16ECB824A4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96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67C2-40B4-4575-A2BF-5F6959468905}" type="datetimeFigureOut">
              <a:rPr lang="ru-RU" smtClean="0"/>
              <a:t>01.11.2022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4B5E-9B7E-4159-8BD3-16ECB824A4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58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A67C2-40B4-4575-A2BF-5F6959468905}" type="datetimeFigureOut">
              <a:rPr lang="ru-RU" smtClean="0"/>
              <a:t>01.11.2022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74B5E-9B7E-4159-8BD3-16ECB824A4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83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8" y="116632"/>
            <a:ext cx="9064384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85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учреждение дополнительного образования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«Дом детского творчества» с. Новопокровка 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Красноармейского муниципального  района Приморского края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«Подковка-талисман»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(для детей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начальной школы)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Матреночкина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П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Педагог дополнительного образования</a:t>
            </a: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2022г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60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8" y="116632"/>
            <a:ext cx="9064384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2851" y="899035"/>
            <a:ext cx="4499992" cy="3367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27376" y="1484784"/>
            <a:ext cx="56166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Предлагаю изготовить такие подковки-талисманы из кожи. Их можно носить на шее или подвесить где-то в доме.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С такой работой могут справиться дети начальной школы. Размер подковки 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5,5х5 см.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20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8" y="116632"/>
            <a:ext cx="9064384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Необходимые материалы и инструменты: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Клей «Мастер»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Шпажка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Кусочки натуральной кожи разного 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цвета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Кожаные шнуры </a:t>
            </a:r>
            <a:r>
              <a:rPr lang="ru-RU" sz="2800" dirty="0">
                <a:solidFill>
                  <a:srgbClr val="002060"/>
                </a:solidFill>
                <a:latin typeface="Bookman Old Style" pitchFamily="18" charset="0"/>
              </a:rPr>
              <a:t>т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онкие</a:t>
            </a:r>
            <a:endParaRPr lang="ru-RU" sz="2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Краска акриловая (белая, коричневая, черная)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Кисточка тонкая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Картон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Пробойник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Гелевая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 черная ручка или тонкий маркер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Ножницы маникюрные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9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8" y="116632"/>
            <a:ext cx="9064384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" y="11143"/>
            <a:ext cx="4261914" cy="3189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0" t="26044" r="11809" b="18082"/>
          <a:stretch/>
        </p:blipFill>
        <p:spPr>
          <a:xfrm>
            <a:off x="4788024" y="548680"/>
            <a:ext cx="3785725" cy="3112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3623739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По шаблону с помощью ножниц вырезать детали подковы из картона и две детали из кожи (располагая детали на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бахтармяной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 стороне кожи).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Картонную деталь с помощью клея «Мастер» и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шпажки обклеить с двух сторон кожаными деталями.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6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8" y="116632"/>
            <a:ext cx="9064384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6952" y="3573016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Хорошо склеить края детали. С помощью кисточки и акриловой краски в цвет кожи подкрасить края изделия с торца.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С помощью ножниц вырезать голубка из белой кожи по шаблону и приклеить на подковку.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9" r="21277"/>
          <a:stretch/>
        </p:blipFill>
        <p:spPr>
          <a:xfrm rot="5400000">
            <a:off x="469676" y="-18604"/>
            <a:ext cx="258802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7" t="18368" r="19894" b="29314"/>
          <a:stretch/>
        </p:blipFill>
        <p:spPr>
          <a:xfrm>
            <a:off x="3429983" y="196750"/>
            <a:ext cx="2284034" cy="275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3" t="25191" r="20106" b="12538"/>
          <a:stretch/>
        </p:blipFill>
        <p:spPr>
          <a:xfrm rot="5400000">
            <a:off x="6032060" y="539179"/>
            <a:ext cx="2776705" cy="252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4621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8" y="116632"/>
            <a:ext cx="9064384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2" t="19504" r="11808" b="8935"/>
          <a:stretch/>
        </p:blipFill>
        <p:spPr>
          <a:xfrm rot="5224668">
            <a:off x="174039" y="241410"/>
            <a:ext cx="2126264" cy="1974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6489" b="8935"/>
          <a:stretch/>
        </p:blipFill>
        <p:spPr>
          <a:xfrm rot="5213467">
            <a:off x="2076162" y="1429488"/>
            <a:ext cx="2456294" cy="240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t="14102" r="13723" b="11401"/>
          <a:stretch/>
        </p:blipFill>
        <p:spPr>
          <a:xfrm>
            <a:off x="4659111" y="116632"/>
            <a:ext cx="2471050" cy="1979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9" t="22774" r="10958" b="16519"/>
          <a:stretch/>
        </p:blipFill>
        <p:spPr>
          <a:xfrm>
            <a:off x="6248253" y="2046048"/>
            <a:ext cx="2620741" cy="2291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9808" y="4149080"/>
            <a:ext cx="8924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Bookman Old Style" pitchFamily="18" charset="0"/>
              </a:rPr>
              <a:t>С помощью черной </a:t>
            </a:r>
            <a:r>
              <a:rPr lang="ru-RU" sz="2400" dirty="0">
                <a:solidFill>
                  <a:srgbClr val="002060"/>
                </a:solidFill>
                <a:latin typeface="Bookman Old Style" pitchFamily="18" charset="0"/>
              </a:rPr>
              <a:t>гелевой</a:t>
            </a:r>
            <a:r>
              <a:rPr lang="ru-RU" sz="2400" dirty="0">
                <a:solidFill>
                  <a:srgbClr val="002060"/>
                </a:solidFill>
                <a:latin typeface="Bookman Old Style" pitchFamily="18" charset="0"/>
              </a:rPr>
              <a:t> ручки или тонкого маркера прорисовать детали голубка (глазки, крылышки, хвост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).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С помощью пробойника сделать отверстия в верхней части подковы и продеть через них кожаный шнур.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Можно украсить подкову акриловой краской или на усмотрение автора изделия.</a:t>
            </a:r>
          </a:p>
        </p:txBody>
      </p:sp>
    </p:spTree>
    <p:extLst>
      <p:ext uri="{BB962C8B-B14F-4D97-AF65-F5344CB8AC3E}">
        <p14:creationId xmlns:p14="http://schemas.microsoft.com/office/powerpoint/2010/main" val="46878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8" y="116632"/>
            <a:ext cx="9064384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9660" y="3501008"/>
            <a:ext cx="8924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Вторую подковку можно оформить оплеткой кожаным шнуром через край. Для этого предварительно с помощью пробойника пробить нужное количество отверстий по краю изделия.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Затем наклеить голубка из кожи.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" r="24893" b="17088"/>
          <a:stretch/>
        </p:blipFill>
        <p:spPr>
          <a:xfrm rot="5400000">
            <a:off x="46217" y="249927"/>
            <a:ext cx="3103125" cy="283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2" r="11490" b="14386"/>
          <a:stretch/>
        </p:blipFill>
        <p:spPr>
          <a:xfrm rot="5400000">
            <a:off x="3340462" y="-73131"/>
            <a:ext cx="2833825" cy="3482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7" t="8842" r="10106" b="15808"/>
          <a:stretch/>
        </p:blipFill>
        <p:spPr>
          <a:xfrm rot="5400000">
            <a:off x="6012160" y="836712"/>
            <a:ext cx="3257008" cy="2407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2757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8" y="116632"/>
            <a:ext cx="9064384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0" y="1268760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Вот такие подковки-талисманы получились.</a:t>
            </a:r>
          </a:p>
          <a:p>
            <a:pPr lvl="0"/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  <a:p>
            <a:pPr lvl="0"/>
            <a:endParaRPr lang="ru-RU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0"/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  <a:p>
            <a:pPr lvl="0"/>
            <a:endParaRPr lang="ru-RU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6" t="9268" r="6169" b="3439"/>
          <a:stretch/>
        </p:blipFill>
        <p:spPr>
          <a:xfrm rot="5400000">
            <a:off x="-331877" y="752582"/>
            <a:ext cx="5492039" cy="4508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4871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269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 VivoBook</dc:creator>
  <cp:lastModifiedBy>ASUS VivoBook</cp:lastModifiedBy>
  <cp:revision>8</cp:revision>
  <dcterms:created xsi:type="dcterms:W3CDTF">2022-10-31T10:40:25Z</dcterms:created>
  <dcterms:modified xsi:type="dcterms:W3CDTF">2022-11-01T12:58:22Z</dcterms:modified>
</cp:coreProperties>
</file>