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7" r:id="rId2"/>
    <p:sldId id="258" r:id="rId3"/>
    <p:sldId id="259" r:id="rId4"/>
    <p:sldId id="261" r:id="rId5"/>
    <p:sldId id="262" r:id="rId6"/>
    <p:sldId id="269" r:id="rId7"/>
    <p:sldId id="272" r:id="rId8"/>
    <p:sldId id="276" r:id="rId9"/>
    <p:sldId id="280" r:id="rId1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210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63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542596" y="485776"/>
            <a:ext cx="8229600" cy="501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algn="ctr">
              <a:lnSpc>
                <a:spcPct val="105000"/>
              </a:lnSpc>
              <a:spcBef>
                <a:spcPts val="0"/>
              </a:spcBef>
              <a:buClr>
                <a:srgbClr val="D76B8C"/>
              </a:buClr>
              <a:buSzPts val="3995"/>
              <a:buNone/>
            </a:pPr>
            <a:r>
              <a:rPr lang="ru-RU" sz="4000" b="1" dirty="0" smtClean="0">
                <a:solidFill>
                  <a:srgbClr val="D76B8C"/>
                </a:solidFill>
              </a:rPr>
              <a:t>Проект:</a:t>
            </a:r>
            <a:br>
              <a:rPr lang="ru-RU" sz="4000" b="1" dirty="0" smtClean="0">
                <a:solidFill>
                  <a:srgbClr val="D76B8C"/>
                </a:solidFill>
              </a:rPr>
            </a:br>
            <a:r>
              <a:rPr lang="ru-RU" sz="4000" b="1" dirty="0" smtClean="0">
                <a:solidFill>
                  <a:srgbClr val="D76B8C"/>
                </a:solidFill>
              </a:rPr>
              <a:t>« Куклы разных народов »</a:t>
            </a:r>
          </a:p>
          <a:p>
            <a:pPr marL="342900" lvl="0" algn="ctr">
              <a:lnSpc>
                <a:spcPct val="105000"/>
              </a:lnSpc>
              <a:spcBef>
                <a:spcPts val="0"/>
              </a:spcBef>
              <a:buClr>
                <a:srgbClr val="D76B8C"/>
              </a:buClr>
              <a:buSzPts val="3995"/>
              <a:buNone/>
            </a:pPr>
            <a:r>
              <a:rPr lang="ru-RU" sz="3995" b="1" dirty="0" smtClean="0">
                <a:solidFill>
                  <a:srgbClr val="D76B8C"/>
                </a:solidFill>
                <a:latin typeface="Calibri"/>
                <a:ea typeface="Calibri"/>
                <a:cs typeface="Calibri"/>
                <a:sym typeface="Calibri"/>
              </a:rPr>
              <a:t>Вид проекта:</a:t>
            </a:r>
            <a:endParaRPr lang="ru-RU" dirty="0" smtClean="0"/>
          </a:p>
          <a:p>
            <a:pPr marL="342900" lvl="0" algn="ctr">
              <a:lnSpc>
                <a:spcPct val="105000"/>
              </a:lnSpc>
              <a:spcBef>
                <a:spcPts val="0"/>
              </a:spcBef>
              <a:buClr>
                <a:srgbClr val="D76B8C"/>
              </a:buClr>
              <a:buSzPts val="3995"/>
              <a:buNone/>
            </a:pPr>
            <a:r>
              <a:rPr lang="ru-RU" sz="272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По содержанию</a:t>
            </a:r>
            <a:r>
              <a:rPr lang="ru-RU" sz="2720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познавательно – творчески</a:t>
            </a:r>
          </a:p>
          <a:p>
            <a:pPr marL="342900" lvl="0" algn="ctr">
              <a:lnSpc>
                <a:spcPct val="105000"/>
              </a:lnSpc>
              <a:spcBef>
                <a:spcPts val="0"/>
              </a:spcBef>
              <a:buClr>
                <a:srgbClr val="D76B8C"/>
              </a:buClr>
              <a:buSzPts val="3995"/>
              <a:buNone/>
            </a:pPr>
            <a:r>
              <a:rPr lang="ru-RU" sz="272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 </a:t>
            </a:r>
            <a:r>
              <a:rPr lang="ru-RU" sz="272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продолжительности</a:t>
            </a:r>
            <a:r>
              <a:rPr lang="ru-RU" sz="2720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среднесрочный </a:t>
            </a:r>
            <a:endParaRPr>
              <a:solidFill>
                <a:srgbClr val="C00000"/>
              </a:solidFill>
            </a:endParaRPr>
          </a:p>
          <a:p>
            <a:pPr marL="342900" lvl="0" indent="-342900" algn="just" rtl="0">
              <a:lnSpc>
                <a:spcPct val="105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r>
              <a:rPr lang="ru-RU" sz="2720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720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  <a:r>
              <a:rPr lang="ru-RU" sz="272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 </a:t>
            </a:r>
            <a:r>
              <a:rPr lang="ru-RU" sz="272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количеству участников</a:t>
            </a:r>
            <a:r>
              <a:rPr lang="ru-RU" sz="2720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групповой</a:t>
            </a:r>
            <a:endParaRPr>
              <a:solidFill>
                <a:srgbClr val="C00000"/>
              </a:solidFill>
            </a:endParaRPr>
          </a:p>
          <a:p>
            <a:pPr marL="342900" lvl="0" indent="-342900" algn="just" rtl="0">
              <a:lnSpc>
                <a:spcPct val="105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r>
              <a:rPr lang="ru-RU" sz="2720" i="1" dirty="0">
                <a:solidFill>
                  <a:srgbClr val="C00000"/>
                </a:solidFill>
                <a:ea typeface="Times New Roman"/>
              </a:rPr>
              <a:t> </a:t>
            </a:r>
            <a:r>
              <a:rPr lang="ru-RU" sz="2720" i="1" dirty="0" smtClean="0">
                <a:solidFill>
                  <a:srgbClr val="C00000"/>
                </a:solidFill>
                <a:ea typeface="Times New Roman"/>
              </a:rPr>
              <a:t>        </a:t>
            </a:r>
            <a:r>
              <a:rPr lang="ru-RU" sz="272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Участники </a:t>
            </a:r>
            <a:r>
              <a:rPr lang="ru-RU" sz="272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проекта</a:t>
            </a:r>
            <a:r>
              <a:rPr lang="ru-RU" sz="2720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педагоги, дети, </a:t>
            </a:r>
            <a:r>
              <a:rPr lang="ru-RU" sz="2720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родители</a:t>
            </a:r>
          </a:p>
          <a:p>
            <a:pPr marL="342900" lvl="0" indent="-342900" algn="just" rtl="0">
              <a:lnSpc>
                <a:spcPct val="105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r>
              <a:rPr lang="ru-RU" sz="1600" i="1" dirty="0" smtClean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                                                                                                                            </a:t>
            </a:r>
            <a:r>
              <a:rPr lang="ru-RU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Подготовила:</a:t>
            </a:r>
          </a:p>
          <a:p>
            <a:pPr marL="342900" lvl="0" indent="-342900" algn="just" rtl="0">
              <a:lnSpc>
                <a:spcPct val="105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r>
              <a:rPr lang="ru-RU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                                                                                                        Аджиева Сайбат Салаватовна</a:t>
            </a:r>
            <a:endParaRPr sz="1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1701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endParaRPr sz="272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357158" y="274638"/>
            <a:ext cx="8329642" cy="1296974"/>
          </a:xfrm>
          <a:prstGeom prst="rect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D76B8C"/>
              </a:buClr>
              <a:buSzPts val="4000"/>
              <a:buFont typeface="Calibri"/>
              <a:buNone/>
            </a:pPr>
            <a:r>
              <a:rPr lang="ru-RU" sz="4000" b="1">
                <a:solidFill>
                  <a:srgbClr val="D76B8C"/>
                </a:solidFill>
                <a:latin typeface="Calibri"/>
                <a:ea typeface="Calibri"/>
                <a:cs typeface="Calibri"/>
                <a:sym typeface="Calibri"/>
              </a:rPr>
              <a:t>Актуальность</a:t>
            </a:r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</a:pPr>
            <a:r>
              <a:rPr lang="ru-RU" sz="224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Приобщение детей к народным культурам является сегодня актуальной темой. Детям нужно знать историю своего народа, историю народа своих соседей, их традиции, культуру, промыслы, чтобы чувствовать себя частью этого, ощущать гордость за свою страну и свой мир. Сохраняя и передавая следующим поколениям культурные и нравственные ценности народа, нужно возвращать в нашу жизнь и жизнь наших детей самодельную куклу. </a:t>
            </a:r>
            <a:endParaRPr>
              <a:solidFill>
                <a:srgbClr val="C00000"/>
              </a:solidFill>
            </a:endParaRPr>
          </a:p>
          <a:p>
            <a:pPr marL="342900" lvl="0" indent="-342900" algn="just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</a:pPr>
            <a:r>
              <a:rPr lang="ru-RU" sz="224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Бесценна работа с народной куклой. Кукла – первая игрушка, поэтому она близка и понятна ребенку. Рукотворная тряпичная кукла – часть народной традиции. Изготавливая ее, ребенок узнает историю многих народов.</a:t>
            </a:r>
            <a:endParaRPr>
              <a:solidFill>
                <a:srgbClr val="C00000"/>
              </a:solidFill>
            </a:endParaRPr>
          </a:p>
          <a:p>
            <a:pPr marL="342900" lvl="0" indent="-342900" algn="just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</a:pPr>
            <a:r>
              <a:rPr lang="ru-RU" sz="224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Знакомство детей с народной куклой помогает просто и ненавязчиво рассказать о самом главном – о красоте и многообразии этого мира, его истории.</a:t>
            </a:r>
            <a:endParaRPr sz="224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53735"/>
              </a:buClr>
              <a:buSzPts val="4000"/>
              <a:buNone/>
            </a:pPr>
            <a:r>
              <a:rPr lang="ru-RU" sz="2400" b="1" i="1" dirty="0">
                <a:solidFill>
                  <a:srgbClr val="9537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развивать познавательно – творческие способности детей в процессе  знакомства с народными </a:t>
            </a:r>
            <a:r>
              <a:rPr lang="ru-RU" sz="2400" b="1" i="1" dirty="0" smtClean="0">
                <a:solidFill>
                  <a:srgbClr val="9537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куклами</a:t>
            </a:r>
          </a:p>
          <a:p>
            <a:pPr marL="342900" lvl="0">
              <a:spcBef>
                <a:spcPts val="0"/>
              </a:spcBef>
              <a:buClr>
                <a:srgbClr val="953735"/>
              </a:buClr>
              <a:buSzPts val="4000"/>
              <a:buNone/>
            </a:pPr>
            <a:r>
              <a:rPr lang="ru-RU" sz="4000" b="1" dirty="0" smtClean="0">
                <a:solidFill>
                  <a:srgbClr val="D76B8C"/>
                </a:solidFill>
              </a:rPr>
              <a:t>                 Задачи</a:t>
            </a:r>
            <a:r>
              <a:rPr lang="ru-RU" sz="4000" dirty="0" smtClean="0"/>
              <a:t> </a:t>
            </a:r>
            <a:r>
              <a:rPr lang="ru-RU" sz="4000" b="1" dirty="0" smtClean="0">
                <a:solidFill>
                  <a:srgbClr val="D76B8C"/>
                </a:solidFill>
              </a:rPr>
              <a:t>проекта:</a:t>
            </a:r>
            <a:endParaRPr sz="4000" b="1">
              <a:solidFill>
                <a:srgbClr val="D76B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285720" y="285728"/>
            <a:ext cx="8229600" cy="1143000"/>
          </a:xfrm>
          <a:prstGeom prst="rect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6B8C"/>
              </a:buClr>
              <a:buSzPts val="4000"/>
              <a:buFont typeface="Calibri"/>
              <a:buNone/>
            </a:pPr>
            <a:r>
              <a:rPr lang="ru-RU" sz="4000" b="1" i="0" u="none" strike="noStrike" cap="none">
                <a:solidFill>
                  <a:srgbClr val="D76B8C"/>
                </a:solidFill>
                <a:latin typeface="Calibri"/>
                <a:ea typeface="Calibri"/>
                <a:cs typeface="Calibri"/>
                <a:sym typeface="Calibri"/>
              </a:rPr>
              <a:t>Цель проекта: </a:t>
            </a:r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552450" y="2828926"/>
            <a:ext cx="8343899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60000"/>
              </a:lnSpc>
              <a:buClr>
                <a:schemeClr val="dk1"/>
              </a:buClr>
              <a:buSzPts val="2480"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Обучающие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342900" lvl="0" indent="-342900">
              <a:lnSpc>
                <a:spcPct val="60000"/>
              </a:lnSpc>
              <a:spcBef>
                <a:spcPts val="496"/>
              </a:spcBef>
              <a:buClr>
                <a:schemeClr val="dk1"/>
              </a:buClr>
              <a:buSzPts val="2480"/>
              <a:buFont typeface="Noto Sans Symbols"/>
              <a:buChar char="✔"/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Познакомить обучающихся с историей возникновения тряпичных кукол;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60000"/>
              </a:lnSpc>
              <a:spcBef>
                <a:spcPts val="496"/>
              </a:spcBef>
              <a:buClr>
                <a:schemeClr val="dk1"/>
              </a:buClr>
              <a:buSzPts val="2480"/>
              <a:buFont typeface="Noto Sans Symbols"/>
              <a:buChar char="✔"/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Дать представление о назначении народных тряпичных кукол (игровые, обрядовые, </a:t>
            </a:r>
            <a:r>
              <a:rPr lang="ru-RU" sz="2000" dirty="0" err="1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обереговые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);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60000"/>
              </a:lnSpc>
              <a:spcBef>
                <a:spcPts val="496"/>
              </a:spcBef>
              <a:buClr>
                <a:schemeClr val="dk1"/>
              </a:buClr>
              <a:buSzPts val="2480"/>
              <a:buFont typeface="Noto Sans Symbols"/>
              <a:buChar char="✔"/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Изучить и применить на практике технологию изготовления народной куклы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60000"/>
              </a:lnSpc>
              <a:spcBef>
                <a:spcPts val="496"/>
              </a:spcBef>
              <a:buClr>
                <a:schemeClr val="dk1"/>
              </a:buClr>
              <a:buSzPts val="2480"/>
            </a:pPr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342900" lvl="0" indent="-342900">
              <a:lnSpc>
                <a:spcPct val="60000"/>
              </a:lnSpc>
              <a:spcBef>
                <a:spcPts val="496"/>
              </a:spcBef>
              <a:buClr>
                <a:schemeClr val="dk1"/>
              </a:buClr>
              <a:buSzPts val="2480"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Развивающие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60000"/>
              </a:lnSpc>
              <a:spcBef>
                <a:spcPts val="496"/>
              </a:spcBef>
              <a:buClr>
                <a:schemeClr val="dk1"/>
              </a:buClr>
              <a:buSzPts val="2480"/>
              <a:buFont typeface="Noto Sans Symbols"/>
              <a:buChar char="✔"/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Развитию творческие способности воспитанников;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342900" lvl="0" indent="-342900">
              <a:lnSpc>
                <a:spcPct val="60000"/>
              </a:lnSpc>
              <a:spcBef>
                <a:spcPts val="496"/>
              </a:spcBef>
              <a:buClr>
                <a:schemeClr val="dk1"/>
              </a:buClr>
              <a:buSzPts val="2480"/>
              <a:buFont typeface="Noto Sans Symbols"/>
              <a:buChar char="✔"/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Стимулировать развитие коммуникативных навыков.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60000"/>
              </a:lnSpc>
              <a:spcBef>
                <a:spcPts val="496"/>
              </a:spcBef>
              <a:buClr>
                <a:schemeClr val="dk1"/>
              </a:buClr>
              <a:buSzPts val="2480"/>
            </a:pPr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342900" lvl="0" indent="-342900">
              <a:lnSpc>
                <a:spcPct val="60000"/>
              </a:lnSpc>
              <a:spcBef>
                <a:spcPts val="496"/>
              </a:spcBef>
              <a:buClr>
                <a:schemeClr val="dk1"/>
              </a:buClr>
              <a:buSzPts val="2480"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Воспитательные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342900" lvl="0" indent="-342900">
              <a:lnSpc>
                <a:spcPct val="60000"/>
              </a:lnSpc>
              <a:spcBef>
                <a:spcPts val="496"/>
              </a:spcBef>
              <a:buClr>
                <a:schemeClr val="dk1"/>
              </a:buClr>
              <a:buSzPts val="2480"/>
              <a:buFont typeface="Noto Sans Symbols"/>
              <a:buChar char="✔"/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Воспитывать у обучающихся дружелюбие, интерес к культуре России и всего мира.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D76B8C"/>
              </a:buClr>
              <a:buSzPts val="4000"/>
              <a:buFont typeface="Calibri"/>
              <a:buNone/>
            </a:pPr>
            <a:r>
              <a:rPr lang="ru-RU" sz="4000" b="1">
                <a:solidFill>
                  <a:srgbClr val="D76B8C"/>
                </a:solidFill>
                <a:latin typeface="Calibri"/>
                <a:ea typeface="Calibri"/>
                <a:cs typeface="Calibri"/>
                <a:sym typeface="Calibri"/>
              </a:rPr>
              <a:t>Ожидаемые</a:t>
            </a:r>
            <a:r>
              <a:rPr lang="ru-RU"/>
              <a:t> </a:t>
            </a:r>
            <a:r>
              <a:rPr lang="ru-RU" sz="4000" b="1">
                <a:solidFill>
                  <a:srgbClr val="D76B8C"/>
                </a:solidFill>
                <a:latin typeface="Calibri"/>
                <a:ea typeface="Calibri"/>
                <a:cs typeface="Calibri"/>
                <a:sym typeface="Calibri"/>
              </a:rPr>
              <a:t>результаты</a:t>
            </a:r>
            <a:endParaRPr/>
          </a:p>
        </p:txBody>
      </p:sp>
      <p:sp>
        <p:nvSpPr>
          <p:cNvPr id="116" name="Google Shape;116;p18"/>
          <p:cNvSpPr txBox="1"/>
          <p:nvPr/>
        </p:nvSpPr>
        <p:spPr>
          <a:xfrm>
            <a:off x="714348" y="1357298"/>
            <a:ext cx="7786742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У детей будут сформированы знания о народных куклах, материалах для их изготовления;</a:t>
            </a:r>
            <a:br>
              <a:rPr lang="ru-RU" sz="2400" b="0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0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В классе создадутся необходимые условия для ознакомления детей с народными куклами ( альбом с описанием разных видов народных кукол, подборка иллюстраций и фотографий, мини-музей, с куклами, которых они создадут своими руками)</a:t>
            </a:r>
            <a:br>
              <a:rPr lang="ru-RU" sz="2400" b="0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0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Продолжится работа по воспитанию в детях любви и уважения к народным традициям и прошлому народов. </a:t>
            </a:r>
            <a:br>
              <a:rPr lang="ru-RU" sz="2400" b="0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0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Дети научатся самостоятельно создавать тряпичную куклу. </a:t>
            </a:r>
            <a:endParaRPr>
              <a:solidFill>
                <a:srgbClr val="C0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Родители примут активное участие в реализации проекта ( создание мини-музея « Кукла своими руками»)</a:t>
            </a:r>
            <a:r>
              <a:rPr lang="ru-RU" sz="1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D76B8C"/>
              </a:buClr>
              <a:buSzPts val="4000"/>
              <a:buFont typeface="Calibri"/>
              <a:buNone/>
            </a:pPr>
            <a:r>
              <a:rPr lang="ru-RU" sz="4000" b="1">
                <a:solidFill>
                  <a:srgbClr val="D76B8C"/>
                </a:solidFill>
                <a:latin typeface="Calibri"/>
                <a:ea typeface="Calibri"/>
                <a:cs typeface="Calibri"/>
                <a:sym typeface="Calibri"/>
              </a:rPr>
              <a:t>Этапы проекта</a:t>
            </a:r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1"/>
          </p:nvPr>
        </p:nvSpPr>
        <p:spPr>
          <a:xfrm>
            <a:off x="428596" y="135729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"/>
              <a:buNone/>
            </a:pPr>
            <a:r>
              <a:rPr lang="ru-RU" sz="3400" b="1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Подготовительный</a:t>
            </a:r>
            <a:r>
              <a:rPr lang="ru-RU" sz="3400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ru-RU" sz="3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возникновение проблемы</a:t>
            </a:r>
            <a:endParaRPr>
              <a:solidFill>
                <a:srgbClr val="C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ru-RU" sz="3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постановка цели</a:t>
            </a:r>
            <a:endParaRPr>
              <a:solidFill>
                <a:srgbClr val="C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ru-RU" sz="3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поиск и подбор  методической,  художественной литературы, дидактических игр</a:t>
            </a:r>
            <a:endParaRPr>
              <a:solidFill>
                <a:srgbClr val="C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ru-RU" sz="3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разработка </a:t>
            </a:r>
            <a:r>
              <a:rPr lang="ru-RU" sz="34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бесед. </a:t>
            </a:r>
            <a:endParaRPr>
              <a:solidFill>
                <a:srgbClr val="C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endParaRPr/>
          </a:p>
          <a:p>
            <a:pPr marL="342900" lvl="0" indent="-127000" algn="l" rtl="0">
              <a:lnSpc>
                <a:spcPct val="90000"/>
              </a:lnSpc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</a:pPr>
            <a:endParaRPr sz="3400" b="1">
              <a:solidFill>
                <a:srgbClr val="D76B8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 txBox="1"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D76B8C"/>
              </a:buClr>
              <a:buSzPts val="4000"/>
              <a:buFont typeface="Calibri"/>
              <a:buNone/>
            </a:pPr>
            <a:r>
              <a:rPr lang="ru-RU" sz="4000" b="1">
                <a:solidFill>
                  <a:srgbClr val="D76B8C"/>
                </a:solidFill>
                <a:latin typeface="Calibri"/>
                <a:ea typeface="Calibri"/>
                <a:cs typeface="Calibri"/>
                <a:sym typeface="Calibri"/>
              </a:rPr>
              <a:t>1 этап - подготовительный</a:t>
            </a:r>
            <a:endParaRPr/>
          </a:p>
        </p:txBody>
      </p:sp>
      <p:pic>
        <p:nvPicPr>
          <p:cNvPr id="216" name="Google Shape;216;p26" descr="P112054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57290" y="1071546"/>
            <a:ext cx="6168512" cy="431015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/>
          <p:nvPr/>
        </p:nvSpPr>
        <p:spPr>
          <a:xfrm>
            <a:off x="1214414" y="5500702"/>
            <a:ext cx="685804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Информация для родителей  и учащихся</a:t>
            </a:r>
            <a:br>
              <a:rPr lang="ru-RU" sz="18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8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Папка-передвижник:</a:t>
            </a:r>
            <a:endParaRPr sz="1800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«История возникновения народных кукол»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ru-RU" b="1" dirty="0" smtClean="0">
                <a:solidFill>
                  <a:srgbClr val="D76B8C"/>
                </a:solidFill>
              </a:rPr>
              <a:t>Фото- выставка :</a:t>
            </a:r>
            <a:br>
              <a:rPr lang="ru-RU" b="1" dirty="0" smtClean="0">
                <a:solidFill>
                  <a:srgbClr val="D76B8C"/>
                </a:solidFill>
              </a:rPr>
            </a:br>
            <a:r>
              <a:rPr lang="ru-RU" b="1" dirty="0" smtClean="0">
                <a:solidFill>
                  <a:srgbClr val="D76B8C"/>
                </a:solidFill>
              </a:rPr>
              <a:t>Куклы разных народов.</a:t>
            </a:r>
            <a:endParaRPr/>
          </a:p>
        </p:txBody>
      </p:sp>
      <p:sp>
        <p:nvSpPr>
          <p:cNvPr id="237" name="Google Shape;237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242" name="Google Shape;242;p29"/>
          <p:cNvSpPr txBox="1"/>
          <p:nvPr/>
        </p:nvSpPr>
        <p:spPr>
          <a:xfrm>
            <a:off x="5214942" y="5715016"/>
            <a:ext cx="34290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Экспонаты выставки</a:t>
            </a:r>
            <a:endParaRPr sz="2400" b="1" i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4354" y="1466850"/>
            <a:ext cx="2626272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1106" y="1448919"/>
            <a:ext cx="2798720" cy="236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 flipV="1">
            <a:off x="3347354" y="3878597"/>
            <a:ext cx="2313134" cy="244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4" y="1631952"/>
            <a:ext cx="2581275" cy="393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ru-RU" b="1" dirty="0" smtClean="0">
                <a:solidFill>
                  <a:srgbClr val="D76B8C"/>
                </a:solidFill>
              </a:rPr>
              <a:t>Фото- выставка :</a:t>
            </a:r>
            <a:br>
              <a:rPr lang="ru-RU" b="1" dirty="0" smtClean="0">
                <a:solidFill>
                  <a:srgbClr val="D76B8C"/>
                </a:solidFill>
              </a:rPr>
            </a:br>
            <a:r>
              <a:rPr lang="ru-RU" b="1" dirty="0" smtClean="0">
                <a:solidFill>
                  <a:srgbClr val="D76B8C"/>
                </a:solidFill>
              </a:rPr>
              <a:t>Куклы разных народов.</a:t>
            </a:r>
            <a:endParaRPr/>
          </a:p>
        </p:txBody>
      </p:sp>
      <p:sp>
        <p:nvSpPr>
          <p:cNvPr id="237" name="Google Shape;237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242" name="Google Shape;242;p29"/>
          <p:cNvSpPr txBox="1"/>
          <p:nvPr/>
        </p:nvSpPr>
        <p:spPr>
          <a:xfrm>
            <a:off x="5214942" y="5715016"/>
            <a:ext cx="34290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Экспонаты выставки</a:t>
            </a:r>
            <a:endParaRPr sz="2400" b="1" i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480" y="1641404"/>
            <a:ext cx="3143709" cy="356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7886" y="1798320"/>
            <a:ext cx="4632959" cy="347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ru-RU" b="1" dirty="0" smtClean="0">
                <a:solidFill>
                  <a:srgbClr val="D76B8C"/>
                </a:solidFill>
              </a:rPr>
              <a:t>Фото- выставка :</a:t>
            </a:r>
            <a:br>
              <a:rPr lang="ru-RU" b="1" dirty="0" smtClean="0">
                <a:solidFill>
                  <a:srgbClr val="D76B8C"/>
                </a:solidFill>
              </a:rPr>
            </a:br>
            <a:r>
              <a:rPr lang="ru-RU" b="1" dirty="0" smtClean="0">
                <a:solidFill>
                  <a:srgbClr val="D76B8C"/>
                </a:solidFill>
              </a:rPr>
              <a:t>Куклы разных народов.</a:t>
            </a:r>
            <a:endParaRPr/>
          </a:p>
        </p:txBody>
      </p:sp>
      <p:sp>
        <p:nvSpPr>
          <p:cNvPr id="237" name="Google Shape;237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242" name="Google Shape;242;p29"/>
          <p:cNvSpPr txBox="1"/>
          <p:nvPr/>
        </p:nvSpPr>
        <p:spPr>
          <a:xfrm>
            <a:off x="5214942" y="5715016"/>
            <a:ext cx="34290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Экспонаты выставки</a:t>
            </a:r>
            <a:endParaRPr sz="2400" b="1" i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325" y="173355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3474" y="1676400"/>
            <a:ext cx="309562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278</Words>
  <PresentationFormat>Экран (4:3)</PresentationFormat>
  <Paragraphs>44</Paragraphs>
  <Slides>9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Актуальность</vt:lpstr>
      <vt:lpstr>Слайд 3</vt:lpstr>
      <vt:lpstr>Ожидаемые результаты</vt:lpstr>
      <vt:lpstr>Этапы проекта</vt:lpstr>
      <vt:lpstr>1 этап - подготовительный</vt:lpstr>
      <vt:lpstr>Фото- выставка : Куклы разных народов.</vt:lpstr>
      <vt:lpstr>Фото- выставка : Куклы разных народов.</vt:lpstr>
      <vt:lpstr>Фото- выставка : Куклы разных народов.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« Национальные куклы разных народов »</dc:title>
  <cp:lastModifiedBy>PK</cp:lastModifiedBy>
  <cp:revision>11</cp:revision>
  <dcterms:modified xsi:type="dcterms:W3CDTF">2022-11-06T06:08:52Z</dcterms:modified>
</cp:coreProperties>
</file>