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10" r:id="rId4"/>
    <p:sldMasterId id="2147483722" r:id="rId5"/>
    <p:sldMasterId id="2147483735" r:id="rId6"/>
    <p:sldMasterId id="2147483748" r:id="rId7"/>
    <p:sldMasterId id="2147483761" r:id="rId8"/>
    <p:sldMasterId id="2147483786" r:id="rId9"/>
  </p:sldMasterIdLst>
  <p:sldIdLst>
    <p:sldId id="256" r:id="rId10"/>
    <p:sldId id="265" r:id="rId11"/>
    <p:sldId id="259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FE7DD"/>
    <a:srgbClr val="FFECD9"/>
    <a:srgbClr val="EBE5D9"/>
    <a:srgbClr val="FFF7EF"/>
    <a:srgbClr val="FFFFFF"/>
    <a:srgbClr val="FFFA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B1CB-3A61-44CE-91DA-DB1F5C293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1318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C8B4-5039-4171-B896-5F3BD5AAD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1677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FD69-B40E-412F-A8C4-9CE39CF4A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8313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16FC9-8EC8-4F98-A2EB-6AAF7C5E0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38069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62F6-F69B-4B5B-ABC6-A05DACA9D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99779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65C5B-ED97-4E16-81FB-BFB0847A6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0142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B0B6-72F3-48F0-83D2-7BEBCDD5C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36265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B4D3-3E11-4C6D-967F-24C782050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8922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D252-5915-4585-AD25-9806C4027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9264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1EB1-5A4B-4D7E-97C4-F40626BC5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33188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3C9A-0AF5-485F-B6AE-CF5D75D2E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05535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4D5E-1710-4F9B-BC57-E5DA60E43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71688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94B2-AB6C-44B2-92EC-844DD8F81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44428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1E96-CE2E-47DE-8373-11AC3CBE3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40803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D7F8-9D4F-42E4-B92B-BDA7B0DB9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35472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CB9E-4597-49EB-A0DA-DE21E98AC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54964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50B61-1412-4240-8735-DB6F344E0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58796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22776-F743-42D5-9408-31ED1FB25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6481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99C9-8F51-4857-869F-11EE1B0E9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2965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665A-47F6-429E-A236-2FF13797F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60379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FD11A-08DC-4E40-9263-8F0B6D782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19179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840F-82BB-4053-A781-8849C4E87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67094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1CF5-5F0E-498E-AD22-C060E4CF7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07911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F88D-66A1-461D-956E-4ACB4713C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06712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8A4F-AA06-4417-BB27-8C9462852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39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4EF4F-0872-477C-AA24-F2E79E3E9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878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B3307-EF24-4593-BC3E-939F26BC6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0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2DD6-F978-438D-9A4E-7B52AB539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63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1A89-7841-4256-990A-78AF35420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970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D9B2C-F2F3-4319-A4E7-C53B24290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97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146CA-F141-43C8-953E-0A839246B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579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B6AB-DF13-4A71-BF90-BAFF151E7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209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71686-014A-473E-8FA7-0C1E86BDB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592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2D719-EE73-48AD-9025-4385996CE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379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5ECB9-11E9-48C8-8821-9A5AFEE9C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817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5777-E70D-420C-959B-A3838EB2B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41875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8D23-7D0B-47CE-A085-767B95CA5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77081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1ACF-4A13-4B25-8FF4-0D190A81A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91622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3D63-4CF2-4B89-AD69-0DA1F4A5A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48710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2C9E-3512-40DA-9D96-9C39527DE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6219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DDA6-4C02-47AF-9D28-EC62E9DC0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00115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788E-002C-4FC3-9FE9-08176C226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58035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0AAB9-C4CF-4E50-8D61-AD6487530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7346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EFB9-D759-48D4-9264-AC00FF0C4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37108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1DAA4-EB04-4C89-A836-1CDAC5F7C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62754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993B-DCAE-418F-A621-46A93E7A3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3874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3883-51D5-47B1-A065-216DEF9BF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94603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94B2-AB6C-44B2-92EC-844DD8F81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9665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1E96-CE2E-47DE-8373-11AC3CBE3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55859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D7F8-9D4F-42E4-B92B-BDA7B0DB9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38181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CB9E-4597-49EB-A0DA-DE21E98AC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9315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50B61-1412-4240-8735-DB6F344E0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136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22776-F743-42D5-9408-31ED1FB25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94587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99C9-8F51-4857-869F-11EE1B0E9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35409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665A-47F6-429E-A236-2FF13797F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84418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FD11A-08DC-4E40-9263-8F0B6D782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15709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840F-82BB-4053-A781-8849C4E87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185005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1CF5-5F0E-498E-AD22-C060E4CF7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054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F88D-66A1-461D-956E-4ACB4713C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82991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2A84-0E69-4E8A-A0B6-6BBD5AD11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34339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28739-2F0F-428D-8A93-EF40C04F4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209357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80A4-642A-4A98-A560-89E8CD8F7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30622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2C3D-2655-4883-B825-8D6F4F92C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01532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9E3B-094E-495D-9DAB-6DF239227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02177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8C26-5F96-4CD4-9948-AD0E7B0FF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91214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647B-6994-4860-97C4-1EC59B4AC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29436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49860-7B5E-446A-A43D-314A48259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1435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B1D8-E3A9-48BE-BFF1-847E555A9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838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FA67-1A24-4811-864A-7B393D4CC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43324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3AFEA-38A0-4937-9BE9-23DDC4FFA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54612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4A70-AC46-4BA0-9A9A-451529FB6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829231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94B2-AB6C-44B2-92EC-844DD8F81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80715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1E96-CE2E-47DE-8373-11AC3CBE3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68373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D7F8-9D4F-42E4-B92B-BDA7B0DB9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675118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CB9E-4597-49EB-A0DA-DE21E98AC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67621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50B61-1412-4240-8735-DB6F344E0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74990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22776-F743-42D5-9408-31ED1FB25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816914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99C9-8F51-4857-869F-11EE1B0E9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2190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665A-47F6-429E-A236-2FF13797F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131238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FD11A-08DC-4E40-9263-8F0B6D782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264641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840F-82BB-4053-A781-8849C4E87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263909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1CF5-5F0E-498E-AD22-C060E4CF7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550528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F88D-66A1-461D-956E-4ACB4713C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319610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A37E4D0-782A-4439-900A-721FB9A7075C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8576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0F54BFB-47A4-45E3-9DA1-F8F2B864CF7A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906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7A2E86-7C7C-4BB0-981A-18E19153F3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9488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A2B6EA7-2BCC-41F6-97B7-B9C57426D9DC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5600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0F54BFB-47A4-45E3-9DA1-F8F2B864CF7A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825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78CF1A1-0C1C-4DC6-A329-2A9454F94380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3507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Char char="l"/>
                <a:defRPr/>
              </a:pP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0F54BFB-47A4-45E3-9DA1-F8F2B864CF7A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3831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ult-film.org/i/15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nualy-1072.pp.ua/?p=5874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iveinternet.ru/users/4489695/rubric/2404278/" TargetMode="Externa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nualy-1072.pp.ua/?p=587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hyperlink" Target="http://www.homesticker.ru/nakleyka.php?nakleyka=24497" TargetMode="External"/><Relationship Id="rId2" Type="http://schemas.openxmlformats.org/officeDocument/2006/relationships/hyperlink" Target="http://www.liveinternet.ru/users/4045314/post285254665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5319" y="2746315"/>
            <a:ext cx="5253361" cy="10865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 русского языка</a:t>
            </a:r>
          </a:p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 класс</a:t>
            </a:r>
            <a:endParaRPr lang="ru-RU" sz="28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908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5" descr="зн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327505"/>
            <a:ext cx="183038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ult-film.org/wp-content/uploads/2012/03/img-QQ0qc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299162"/>
            <a:ext cx="3067338" cy="30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3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69607"/>
            <a:ext cx="764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i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Mongolian Baiti" pitchFamily="66" charset="0"/>
              </a:rPr>
              <a:t>Орфографическая минутка</a:t>
            </a:r>
            <a:endParaRPr lang="ru-RU" sz="3200" b="1" i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Mongolian Baiti" pitchFamily="66" charset="0"/>
            </a:endParaRPr>
          </a:p>
        </p:txBody>
      </p:sp>
      <p:pic>
        <p:nvPicPr>
          <p:cNvPr id="3073" name="Picture 1" descr="C:\Users\USER\Desktop\8e621649bdc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0742">
            <a:off x="125656" y="-117504"/>
            <a:ext cx="1139218" cy="1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kazka-volhov.ucoz.ru/Neznaik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375" b="99792" l="3400" r="97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79957"/>
            <a:ext cx="958582" cy="153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знай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2296" y="3660867"/>
            <a:ext cx="1218013" cy="182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710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300" dirty="0" smtClean="0"/>
              <a:t>  З…МА,  СН…ГОВИК </a:t>
            </a:r>
            <a:endParaRPr lang="ru-RU" sz="3200" b="1" spc="3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69108" y="2295175"/>
            <a:ext cx="16444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481187" y="1596872"/>
            <a:ext cx="574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355976" y="2295174"/>
            <a:ext cx="2869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932040" y="1603109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474" y="2636912"/>
            <a:ext cx="2670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/>
              <a:t>Л…ПИТЬ,</a:t>
            </a:r>
            <a:endParaRPr lang="ru-RU" sz="3200" b="1" spc="3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78474" y="3221687"/>
            <a:ext cx="23653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909446" y="2520328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0595" y="2673488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/>
              <a:t>Б…ЖАТЬ,</a:t>
            </a:r>
            <a:endParaRPr lang="ru-RU" sz="3200" b="1" spc="3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120595" y="3221687"/>
            <a:ext cx="23653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491880" y="2520328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6552" y="2673488"/>
            <a:ext cx="2935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Б…ЛЬШОЙ,</a:t>
            </a:r>
            <a:endParaRPr lang="ru-RU" sz="3200" b="1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836552" y="3221687"/>
            <a:ext cx="26958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208026" y="2548357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555" y="3660092"/>
            <a:ext cx="228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/>
              <a:t>Д…НЁК,</a:t>
            </a:r>
            <a:endParaRPr lang="ru-RU" sz="3200" b="1" spc="300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94555" y="4244867"/>
            <a:ext cx="2083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95265" y="3511296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15238" y="366775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В…СЁЛЫЙ,</a:t>
            </a:r>
            <a:endParaRPr lang="ru-RU" sz="3200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742086" y="4244867"/>
            <a:ext cx="2549994" cy="7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2968297" y="3542168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1907" y="3667755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/>
              <a:t>СТ…ЯЛ,</a:t>
            </a:r>
            <a:endParaRPr lang="ru-RU" sz="3200" b="1" spc="300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659774" y="4241850"/>
            <a:ext cx="20805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6336487" y="3542168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6890" y="4605700"/>
            <a:ext cx="3616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300" dirty="0" smtClean="0"/>
              <a:t>ЗАМ…РЗАТЬ,</a:t>
            </a:r>
            <a:endParaRPr lang="ru-RU" sz="3200" b="1" spc="30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800109" y="5171297"/>
            <a:ext cx="3362155" cy="8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1891284" y="4529296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3433" y="4608438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Х…ЛОДНЫЙ.</a:t>
            </a:r>
            <a:endParaRPr lang="ru-RU" sz="3200" b="1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303262" y="5162637"/>
            <a:ext cx="3362155" cy="8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4743860" y="4475960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6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0191 0.01922 0.00452 0.02269 0.01858 0.02547 C 0.02639 0.025 0.0342 0.025 0.04219 0.02408 C 0.04948 0.02338 0.05278 0.00857 0.05556 0.00139 C 0.0559 -0.00092 0.0566 -0.003 0.0566 -0.00532 C 0.0566 -0.02407 0.05382 -0.02175 0.04323 -0.02662 C 0.03438 -0.02268 0.03941 -0.02638 0.04132 -0.00138 C 0.04219 0.01088 0.05156 0.01598 0.05972 0.01875 C 0.0875 0.01667 0.08681 0.01737 0.10399 0.01343 C 0.10608 0.01158 0.10938 0.01112 0.11007 0.00811 C 0.11077 0.00533 0.11233 -4.44444E-6 0.11233 0.00024 C 0.11077 -0.01713 0.11042 -0.02268 0.09688 -0.02523 C 0.08195 -0.0243 0.07761 -0.02986 0.07205 -0.01597 C 0.0724 -0.00671 0.06997 0.0044 0.07413 0.01204 C 0.08229 0.02732 0.09827 0.03033 0.11111 0.03334 C 0.16111 0.02894 0.15 0.03496 0.18021 0.01459 C 0.1849 0.00602 0.18299 0.00209 0.18125 -0.00925 C 0.18108 -0.00925 0.17344 -0.00787 0.17309 -0.00532 C 0.17205 0.00417 0.175 0.01806 0.18229 0.02269 C 0.18386 0.02362 0.19427 0.02547 0.19479 0.02547 C 0.21615 0.02454 0.22136 0.02431 0.23802 0.01991 C 0.2507 0.01204 0.24722 0.01112 0.24618 -0.01064 C 0.24254 -0.01018 0.23837 -0.01111 0.23472 -0.00925 C 0.2316 -0.00763 0.23281 0.00533 0.23386 0.01065 C 0.23542 0.01875 0.24184 0.02315 0.24722 0.02547 C 0.26476 0.02408 0.28229 0.02362 0.29965 0.0213 C 0.31372 0.01945 0.325 0.00764 0.33785 0.00278 C 0.34358 -0.00208 0.3408 -0.00856 0.33889 -0.01597 C 0.34011 0.00348 0.33854 0.00325 0.35035 0.01065 C 0.37431 0.0095 0.39393 0.01204 0.40799 -0.01597 C 0.4066 -0.02291 0.40538 -0.02407 0.40087 -0.0199 C 0.39861 -0.00162 0.40243 0.01436 0.41719 0.01991 C 0.44115 0.01899 0.44879 0.02547 0.45938 0.00278 C 0.4599 0.0007 0.4625 -0.00949 0.45938 -0.01064 C 0.45747 -0.01134 0.45747 -0.00625 0.45643 -0.00393 C 0.45677 0.00232 0.4566 0.00857 0.45747 0.01459 C 0.45764 0.01621 0.45816 0.01899 0.45938 0.01875 C 0.46788 0.01713 0.4842 0.00926 0.4842 0.0095 C 0.49757 -0.00092 0.51129 -0.01388 0.52136 -0.02939 C 0.5217 -0.03078 0.52153 -0.03425 0.52222 -0.03333 C 0.52656 -0.02731 0.51997 -0.01481 0.5316 -0.01342 C 0.53906 -0.0125 0.55434 -0.01064 0.55434 -0.01041 C 0.56215 -0.0125 0.57049 -0.01412 0.57813 -0.01736 C 0.58386 -0.03657 0.57118 -0.02963 0.56146 -0.028 C 0.55816 -0.02175 0.55399 -0.01736 0.54913 -0.01342 C 0.54827 0.00024 0.54479 0.01181 0.55729 0.01459 C 0.575 0.01204 0.55729 0.0169 0.57066 0.00672 C 0.57292 0.0051 0.5757 0.0051 0.57813 0.00394 C 0.58281 0.00162 0.58611 -0.00162 0.59045 -0.00532 C 0.59184 -0.01134 0.59097 -0.01689 0.58941 -0.02268 C 0.5882 -0.01851 0.58577 -0.01365 0.59445 -0.01458 C 0.59774 -0.01481 0.60156 -0.02152 0.60382 -0.02407 C 0.60729 -0.02777 0.61406 -0.03472 0.61406 -0.03449 C 0.61563 -0.03865 0.62083 -0.0456 0.61406 -0.04259 C 0.61111 -0.03495 0.60903 -0.02824 0.60695 -0.0199 C 0.60764 -0.01203 0.60747 -0.00393 0.60886 0.00394 C 0.60938 0.00695 0.61441 0.00973 0.61615 0.01065 C 0.61806 0.01158 0.62222 0.01343 0.62222 0.01366 C 0.62691 0.01135 0.63108 0.00857 0.63559 0.00672 C 0.63681 0.00487 0.63854 0.00348 0.63872 0.00139 C 0.63889 -0.00046 0.6382 -0.00347 0.63681 -0.00393 C 0.63542 -0.00439 0.63524 -0.00138 0.63455 -4.44444E-6 C 0.63715 0.0088 0.63438 0.00811 0.64184 0.01204 C 0.64566 0.01112 0.64965 0.01088 0.65313 0.00926 C 0.65486 0.00857 0.6559 0.00649 0.65729 0.00533 C 0.66094 0.00278 0.66372 0.00232 0.66771 0.00139 C 0.67379 -0.00509 0.67622 -0.00347 0.67795 -0.01342 C 0.67518 -0.02199 0.67292 -0.02685 0.66667 -0.01875 C 0.65261 -0.02407 0.64983 -0.02361 0.64688 -0.00925 C 0.64722 -0.00486 0.6467 -0.00023 0.64792 0.00394 C 0.65261 0.01875 0.68299 0.01737 0.69236 0.01875 C 0.70052 0.01829 0.70903 0.01945 0.71702 0.01737 C 0.72483 0.01551 0.72986 0.00139 0.73351 -0.00671 C 0.73264 -0.02847 0.73559 -0.0287 0.72222 -0.03333 C 0.71511 -0.03055 0.71424 -0.03101 0.71181 -0.02268 C 0.7125 -0.01643 0.71198 -0.00972 0.71406 -0.00393 C 0.71563 0.0007 0.72222 0.00672 0.72222 0.00695 C 0.72743 0.00579 0.73264 0.00556 0.73768 0.00394 C 0.74097 0.00278 0.74358 -0.00115 0.74688 -0.00254 C 0.75191 -0.00439 0.75729 -0.00486 0.7625 -0.00671 C 0.76458 -0.0074 0.76667 -0.0081 0.76858 -0.00925 C 0.77136 -0.01088 0.77674 -0.01458 0.77674 -0.01435 C 0.77952 -0.028 0.77986 -0.02175 0.77674 -0.03333 C 0.77222 -0.0243 0.76823 -0.01481 0.76441 -0.00532 C 0.76337 0.00348 0.76198 0.0125 0.76962 0.01598 C 0.77344 0.01551 0.77726 0.01621 0.7809 0.01459 C 0.78264 0.01389 0.78351 0.01088 0.78507 0.00926 C 0.78837 0.00556 0.79115 0.00278 0.79549 0.00139 C 0.7941 -0.00324 0.79497 -0.00162 0.79323 -0.00393 L 0.78507 -0.00393 " pathEditMode="relative" rAng="0" ptsTypes="fffffffffffffffffffffffffffffffff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74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8" grpId="0"/>
      <p:bldP spid="40" grpId="0"/>
      <p:bldP spid="42" grpId="0"/>
      <p:bldP spid="44" grpId="0"/>
      <p:bldP spid="47" grpId="0"/>
      <p:bldP spid="51" grpId="0"/>
      <p:bldP spid="55" grpId="0"/>
      <p:bldP spid="59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2606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Вспомним о………….. речи.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89064" y="260646"/>
            <a:ext cx="202601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частях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37580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Цель урока: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84" y="1922355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/>
              <a:t>р</a:t>
            </a:r>
            <a:r>
              <a:rPr lang="ru-RU" sz="3200" b="1" dirty="0" smtClean="0"/>
              <a:t>азвивать   у……….  определять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80780" y="3032838"/>
            <a:ext cx="6059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различные  ………  ………….</a:t>
            </a:r>
            <a:endParaRPr lang="ru-RU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31640" y="2683436"/>
            <a:ext cx="216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07904" y="2658454"/>
            <a:ext cx="16774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43306" y="2000240"/>
            <a:ext cx="1795684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умение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508104" y="2658454"/>
            <a:ext cx="23762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99792" y="3614567"/>
            <a:ext cx="23762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14920" y="3614567"/>
            <a:ext cx="1201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58478" y="2971364"/>
            <a:ext cx="1637758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части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4918" y="2928096"/>
            <a:ext cx="181862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речи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713814" y="3614567"/>
            <a:ext cx="1818626" cy="3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256" y="4149080"/>
            <a:ext cx="852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восстановить …………     о ……… ………… </a:t>
            </a:r>
            <a:endParaRPr lang="ru-RU" sz="32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95536" y="4706062"/>
            <a:ext cx="2880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484984" y="4706062"/>
            <a:ext cx="15734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43240" y="4104505"/>
            <a:ext cx="2000264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знания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413200" y="4706062"/>
            <a:ext cx="1679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08104" y="4077071"/>
            <a:ext cx="1637758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частях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166321" y="4706062"/>
            <a:ext cx="14741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83096" y="4033803"/>
            <a:ext cx="181862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речи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7" name="Picture 5" descr="зн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3127" y="292656"/>
            <a:ext cx="1185560" cy="177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6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20" grpId="0" animBg="1"/>
      <p:bldP spid="21" grpId="0" animBg="1"/>
      <p:bldP spid="29" grpId="0" animBg="1"/>
      <p:bldP spid="32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199" y="260648"/>
            <a:ext cx="5381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Части речи</a:t>
            </a:r>
            <a:endParaRPr lang="ru-RU" sz="54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83768" y="1340768"/>
            <a:ext cx="1584176" cy="648072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932040" y="1336764"/>
            <a:ext cx="1584176" cy="648072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2204863"/>
            <a:ext cx="4572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самостоятельные</a:t>
            </a:r>
            <a:endParaRPr lang="ru-RU" sz="6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204864"/>
            <a:ext cx="4464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служебные</a:t>
            </a:r>
            <a:endParaRPr lang="ru-RU" sz="6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05780"/>
            <a:ext cx="457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 smtClean="0"/>
              <a:t>существительное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42785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 smtClean="0"/>
              <a:t> прилагательное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40" y="393305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 smtClean="0"/>
              <a:t> глагол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10281" y="434594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 smtClean="0"/>
              <a:t> числительное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720" y="4849996"/>
            <a:ext cx="457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 smtClean="0"/>
              <a:t>местоимение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1999" y="3030632"/>
            <a:ext cx="457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 smtClean="0"/>
              <a:t>предлог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47983" y="3553852"/>
            <a:ext cx="457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 smtClean="0"/>
              <a:t>союз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61719" y="4077072"/>
            <a:ext cx="457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 smtClean="0"/>
              <a:t>частица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846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75" y="188640"/>
            <a:ext cx="8852103" cy="14736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Mongolian Baiti" pitchFamily="66" charset="0"/>
              </a:rPr>
              <a:t>Напиши </a:t>
            </a:r>
          </a:p>
          <a:p>
            <a:pPr algn="ctr">
              <a:lnSpc>
                <a:spcPct val="150000"/>
              </a:lnSpc>
            </a:pPr>
            <a:r>
              <a:rPr lang="ru-RU" sz="3200" b="1" i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Mongolian Baiti" pitchFamily="66" charset="0"/>
              </a:rPr>
              <a:t>над каждым словом часть речи</a:t>
            </a:r>
            <a:endParaRPr lang="ru-RU" sz="3200" b="1" i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Mongolian Baiti" pitchFamily="66" charset="0"/>
            </a:endParaRPr>
          </a:p>
        </p:txBody>
      </p:sp>
      <p:pic>
        <p:nvPicPr>
          <p:cNvPr id="3" name="Picture 2" descr="http://img-fotki.yandex.ru/get/4709/28257045.682/0_72b77_1d055696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1" y="4797152"/>
            <a:ext cx="1020999" cy="19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9058" y="2000240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глагол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3713" y="2204864"/>
            <a:ext cx="838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</a:t>
            </a:r>
            <a:r>
              <a:rPr lang="ru-RU" sz="2800" b="1" dirty="0" smtClean="0"/>
              <a:t> Солнечные лучи осветили вершины гор.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74" y="200024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ущ.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1974029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п</a:t>
            </a:r>
            <a:r>
              <a:rPr lang="ru-RU" sz="2400" b="1" dirty="0" err="1" smtClean="0">
                <a:solidFill>
                  <a:srgbClr val="FF0000"/>
                </a:solidFill>
              </a:rPr>
              <a:t>рилаг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3570" y="1928802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ущ.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1928802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ущ.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413" y="3167390"/>
            <a:ext cx="8055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600" b="1" dirty="0" smtClean="0">
                <a:solidFill>
                  <a:srgbClr val="FF0000"/>
                </a:solidFill>
              </a:rPr>
              <a:t>. </a:t>
            </a:r>
            <a:r>
              <a:rPr lang="ru-RU" sz="2600" b="1" dirty="0" smtClean="0"/>
              <a:t>Оранжевое  солнце  закатилось   за   темный лес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86182" y="2928934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глагол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1736" y="2928934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ущ.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8730" y="2923289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п</a:t>
            </a:r>
            <a:r>
              <a:rPr lang="ru-RU" sz="2400" b="1" dirty="0" err="1" smtClean="0">
                <a:solidFill>
                  <a:srgbClr val="FF0000"/>
                </a:solidFill>
              </a:rPr>
              <a:t>рилаг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3834" y="3000372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ущ.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5074" y="285749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п</a:t>
            </a:r>
            <a:r>
              <a:rPr lang="ru-RU" sz="2400" b="1" dirty="0" err="1" smtClean="0">
                <a:solidFill>
                  <a:srgbClr val="FF0000"/>
                </a:solidFill>
              </a:rPr>
              <a:t>рилаг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7818" y="285749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пр.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4800" y="4103494"/>
            <a:ext cx="605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3. </a:t>
            </a:r>
            <a:r>
              <a:rPr lang="ru-RU" sz="2800" b="1" dirty="0" smtClean="0"/>
              <a:t>Первый  снег  выпал    в  ноябре.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55117" y="3872661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глагол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2335" y="3872661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ущ.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2517" y="3903439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Числ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6216" y="387266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ущ.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2120" y="3918963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пр.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н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6632"/>
            <a:ext cx="1185560" cy="177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skazka-volhov.ucoz.ru/Neznaik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375" b="99792" l="3400" r="97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1101035" cy="17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280" y="1196752"/>
            <a:ext cx="194421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1760" y="1592796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99792" y="1196752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Это самостоятельная 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………..     речи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 Отвечает на вопросы   ……..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077072"/>
            <a:ext cx="194421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59832" y="4473116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51336" y="4211506"/>
            <a:ext cx="4213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Изменяется по ………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9014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96918" y="188640"/>
            <a:ext cx="4464050" cy="7207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66"/>
                </a:solidFill>
              </a:rPr>
              <a:t>Рефлексия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3143241" y="1140081"/>
            <a:ext cx="5786478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b="1" dirty="0"/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эту тему усвоил(а) хорошо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могу объяснить другому.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2428860" y="2964119"/>
            <a:ext cx="639129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Я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эту тему усвоил(а)  хорошо,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объяснить не смогу.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3428993" y="5360855"/>
            <a:ext cx="4786346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Нужно подтянуться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ifiga-sebe.ru/uploads/posts/2009-01/thumbs/1232438912_apple_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852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553" t="-2906" r="-3942" b="12615"/>
          <a:stretch/>
        </p:blipFill>
        <p:spPr bwMode="auto">
          <a:xfrm>
            <a:off x="513085" y="560763"/>
            <a:ext cx="1559004" cy="186810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ylik.ru/uploads/posts/2010-10/1287648358_3-kopiy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774" b="89975" l="4000" r="39143">
                        <a14:backgroundMark x1="11857" y1="77444" x2="19286" y2="80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8" t="11885" r="60618" b="20606"/>
          <a:stretch/>
        </p:blipFill>
        <p:spPr bwMode="auto">
          <a:xfrm>
            <a:off x="428597" y="4357694"/>
            <a:ext cx="2124924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 этой наклейкой покупают стикер Желтое яблоко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8649" l="6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500306"/>
            <a:ext cx="1785950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2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15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183</TotalTime>
  <Words>181</Words>
  <Application>Microsoft Office PowerPoint</Application>
  <PresentationFormat>Экран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Тема1</vt:lpstr>
      <vt:lpstr>Орбита</vt:lpstr>
      <vt:lpstr>1_Орбита</vt:lpstr>
      <vt:lpstr>Океан</vt:lpstr>
      <vt:lpstr>4_Орбита</vt:lpstr>
      <vt:lpstr>2_Орбита</vt:lpstr>
      <vt:lpstr>6_Орбита</vt:lpstr>
      <vt:lpstr>3_Орбита</vt:lpstr>
      <vt:lpstr>Тема15</vt:lpstr>
      <vt:lpstr>Слайд 1</vt:lpstr>
      <vt:lpstr>Слайд 2</vt:lpstr>
      <vt:lpstr>Слайд 3</vt:lpstr>
      <vt:lpstr>Слайд 4</vt:lpstr>
      <vt:lpstr>Слайд 5</vt:lpstr>
      <vt:lpstr>Слайд 6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58</cp:revision>
  <dcterms:created xsi:type="dcterms:W3CDTF">2014-02-17T12:06:57Z</dcterms:created>
  <dcterms:modified xsi:type="dcterms:W3CDTF">2022-11-06T20:38:48Z</dcterms:modified>
</cp:coreProperties>
</file>