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3" r:id="rId6"/>
    <p:sldId id="260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35" y="764704"/>
            <a:ext cx="8614859" cy="57246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«Угадай-ка»</a:t>
            </a:r>
          </a:p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Муз.дид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Игра</a:t>
            </a: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Муз. руководитель: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Айзенштадт З.А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МБДОУ №411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Самара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1944216" cy="45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" y="3555810"/>
            <a:ext cx="893834" cy="2283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085865" cy="1480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51263"/>
            <a:ext cx="1492328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268221"/>
            <a:ext cx="1579242" cy="1142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5" y="2234046"/>
            <a:ext cx="1950724" cy="1304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02" y="4596178"/>
            <a:ext cx="1554483" cy="1883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64885"/>
            <a:ext cx="1657170" cy="1662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1252" y="48319"/>
            <a:ext cx="82406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инструмент лишний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3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844824"/>
            <a:ext cx="1944217" cy="468052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195736" y="269272"/>
            <a:ext cx="4896544" cy="20882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Сколько струн у балалайки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7"/>
            <a:ext cx="59388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53893"/>
            <a:ext cx="59388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59388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0688"/>
            <a:ext cx="232975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1" y="1988840"/>
            <a:ext cx="1824443" cy="4791804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297349" y="188640"/>
            <a:ext cx="3816425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Какое слово пропущено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964134" y="2612877"/>
            <a:ext cx="3759994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 лесу родилась ...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87335"/>
            <a:ext cx="1586309" cy="1882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41153"/>
            <a:ext cx="1990364" cy="1990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24" y="4589229"/>
            <a:ext cx="1736699" cy="2060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84742"/>
            <a:ext cx="2219966" cy="2219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2" b="93788" l="4231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13" y="5085184"/>
            <a:ext cx="1768230" cy="1795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28" b="98623" l="13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8" y="193240"/>
            <a:ext cx="1713353" cy="18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1800200" cy="4230772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071715" y="192824"/>
            <a:ext cx="5400600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Отгадай загадку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9866" y="167680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/>
              <a:t>Деревянные подружки </a:t>
            </a:r>
            <a:endParaRPr lang="ru-RU" sz="2000" dirty="0"/>
          </a:p>
          <a:p>
            <a:r>
              <a:rPr lang="ru-RU" sz="2000" b="1" u="sng" dirty="0"/>
              <a:t>Пляшут на его макушке,</a:t>
            </a:r>
            <a:endParaRPr lang="ru-RU" sz="2000" dirty="0"/>
          </a:p>
          <a:p>
            <a:r>
              <a:rPr lang="ru-RU" sz="2000" b="1" u="sng" dirty="0"/>
              <a:t>Бьют его, а он гремит</a:t>
            </a:r>
            <a:endParaRPr lang="ru-RU" sz="2000" dirty="0"/>
          </a:p>
          <a:p>
            <a:r>
              <a:rPr lang="ru-RU" sz="2000" b="1" u="sng" dirty="0"/>
              <a:t>В ногу всем шагать велит.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03" y="2255096"/>
            <a:ext cx="1653579" cy="1490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79426"/>
            <a:ext cx="1196029" cy="2093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4664"/>
            <a:ext cx="1620509" cy="1079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96164"/>
            <a:ext cx="1934344" cy="1934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186014" cy="2016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18" y="1841997"/>
            <a:ext cx="1915971" cy="19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1800200" cy="42307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540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Определи жанр произведения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Klassicheskaya_muzyka_-_S_Prokof_ev_-_Marsh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1832249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03232"/>
            <a:ext cx="1847850" cy="2305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71" y="4437112"/>
            <a:ext cx="2788610" cy="1965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37" y="1646811"/>
            <a:ext cx="2759968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1800200" cy="42307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3" y="188640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Выбери композитора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1738185" cy="2044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57" y="1082161"/>
            <a:ext cx="1770881" cy="2159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1588272" cy="1916831"/>
          </a:xfrm>
          <a:prstGeom prst="rect">
            <a:avLst/>
          </a:prstGeom>
        </p:spPr>
      </p:pic>
      <p:pic>
        <p:nvPicPr>
          <p:cNvPr id="1026" name="Picture 2" descr="http://biblioclub.ru/services/fks.php?fks_action=get_file&amp;fks_flag=2&amp;fks_id=ies_img_images_00441_046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71" y="3789040"/>
            <a:ext cx="2058734" cy="24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4969" y="3241675"/>
            <a:ext cx="24208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П.И. Чайковский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7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1800200" cy="42307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61751"/>
            <a:ext cx="77408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музыку по характеру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2502278" cy="21477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" b="97250" l="125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65" y="3038055"/>
            <a:ext cx="3140454" cy="3140454"/>
          </a:xfrm>
          <a:prstGeom prst="rect">
            <a:avLst/>
          </a:prstGeom>
        </p:spPr>
      </p:pic>
      <p:pic>
        <p:nvPicPr>
          <p:cNvPr id="11" name="новая кукл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79912" y="1628800"/>
            <a:ext cx="1251139" cy="1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1800200" cy="42307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73857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4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69</Words>
  <Application>Microsoft Office PowerPoint</Application>
  <PresentationFormat>Экран (4:3)</PresentationFormat>
  <Paragraphs>25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42</cp:revision>
  <dcterms:created xsi:type="dcterms:W3CDTF">2015-11-15T11:20:07Z</dcterms:created>
  <dcterms:modified xsi:type="dcterms:W3CDTF">2016-01-09T19:59:32Z</dcterms:modified>
</cp:coreProperties>
</file>