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_51a49_8e9254a2_XL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71470" y="0"/>
            <a:ext cx="921547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28794" y="571480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Bookman Old Style" pitchFamily="18" charset="0"/>
              </a:rPr>
              <a:t>ГУТО СРЦН №5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3108" y="2214554"/>
            <a:ext cx="5715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>Воспитатель Шмелева Елена Анатольевна</a:t>
            </a:r>
            <a:endParaRPr lang="ru-RU" sz="2400" b="1" dirty="0"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0166" y="3357562"/>
            <a:ext cx="6643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Bookman Old Style" pitchFamily="18" charset="0"/>
              </a:rPr>
              <a:t>«Заколки из </a:t>
            </a:r>
            <a:r>
              <a:rPr lang="ru-RU" sz="2000" b="1" dirty="0" err="1" smtClean="0">
                <a:latin typeface="Bookman Old Style" pitchFamily="18" charset="0"/>
              </a:rPr>
              <a:t>фоамирана</a:t>
            </a:r>
            <a:r>
              <a:rPr lang="ru-RU" sz="2000" b="1" dirty="0" smtClean="0">
                <a:latin typeface="Bookman Old Style" pitchFamily="18" charset="0"/>
              </a:rPr>
              <a:t>» </a:t>
            </a:r>
            <a:r>
              <a:rPr lang="ru-RU" sz="2000" dirty="0" smtClean="0">
                <a:latin typeface="Bookman Old Style" pitchFamily="18" charset="0"/>
              </a:rPr>
              <a:t>(ручная работа)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28860" y="6072206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Bookman Old Style" pitchFamily="18" charset="0"/>
              </a:rPr>
              <a:t>Ефремов</a:t>
            </a:r>
            <a:endParaRPr lang="ru-RU" b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G_20221116_1321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1071546"/>
            <a:ext cx="3884993" cy="507207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5000628" y="1142984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Брошь и заколки из </a:t>
            </a:r>
            <a:r>
              <a:rPr lang="ru-RU" dirty="0" err="1" smtClean="0"/>
              <a:t>фоамирана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221116_132147.jpg"/>
          <p:cNvPicPr>
            <a:picLocks noChangeAspect="1"/>
          </p:cNvPicPr>
          <p:nvPr/>
        </p:nvPicPr>
        <p:blipFill>
          <a:blip r:embed="rId2" cstate="print"/>
          <a:srcRect l="4273" r="3419"/>
          <a:stretch>
            <a:fillRect/>
          </a:stretch>
        </p:blipFill>
        <p:spPr>
          <a:xfrm>
            <a:off x="642910" y="642918"/>
            <a:ext cx="7715304" cy="48728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0034" y="5715016"/>
            <a:ext cx="83582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Гребень в волосы. Выполнен из </a:t>
            </a:r>
            <a:r>
              <a:rPr lang="ru-RU" dirty="0" err="1" smtClean="0"/>
              <a:t>глиттерного</a:t>
            </a:r>
            <a:r>
              <a:rPr lang="ru-RU" dirty="0" smtClean="0"/>
              <a:t> и иранского </a:t>
            </a:r>
            <a:r>
              <a:rPr lang="ru-RU" dirty="0" err="1" smtClean="0"/>
              <a:t>фоамирана</a:t>
            </a:r>
            <a:r>
              <a:rPr lang="ru-RU" dirty="0" smtClean="0"/>
              <a:t>: декорирован бусинами, тычинками, бижутерией, незаменимый атрибут в прическу девочки на любое праздничное мероприятие.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-20221116-WA0014.jpg"/>
          <p:cNvPicPr>
            <a:picLocks noChangeAspect="1"/>
          </p:cNvPicPr>
          <p:nvPr/>
        </p:nvPicPr>
        <p:blipFill>
          <a:blip r:embed="rId2" cstate="print"/>
          <a:srcRect b="44792"/>
          <a:stretch>
            <a:fillRect/>
          </a:stretch>
        </p:blipFill>
        <p:spPr>
          <a:xfrm>
            <a:off x="285721" y="1137666"/>
            <a:ext cx="3571900" cy="35057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Рисунок 2" descr="IMG-20221116-WA0015.jpg"/>
          <p:cNvPicPr>
            <a:picLocks noChangeAspect="1"/>
          </p:cNvPicPr>
          <p:nvPr/>
        </p:nvPicPr>
        <p:blipFill>
          <a:blip r:embed="rId3" cstate="print"/>
          <a:srcRect l="1852" t="19792" b="18750"/>
          <a:stretch>
            <a:fillRect/>
          </a:stretch>
        </p:blipFill>
        <p:spPr>
          <a:xfrm>
            <a:off x="5214942" y="2000240"/>
            <a:ext cx="3786187" cy="421484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642910" y="4857760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Заколка «Лилия». </a:t>
            </a:r>
            <a:r>
              <a:rPr lang="ru-RU" dirty="0" err="1" smtClean="0"/>
              <a:t>Глиттерный</a:t>
            </a:r>
            <a:r>
              <a:rPr lang="ru-RU" dirty="0" smtClean="0"/>
              <a:t> </a:t>
            </a:r>
            <a:r>
              <a:rPr lang="ru-RU" dirty="0" err="1" smtClean="0"/>
              <a:t>фоамиран</a:t>
            </a:r>
            <a:r>
              <a:rPr lang="ru-RU" dirty="0" smtClean="0"/>
              <a:t>. Ручная работа.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</TotalTime>
  <Words>62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3</cp:revision>
  <dcterms:created xsi:type="dcterms:W3CDTF">2022-11-16T10:29:32Z</dcterms:created>
  <dcterms:modified xsi:type="dcterms:W3CDTF">2022-11-16T10:50:36Z</dcterms:modified>
</cp:coreProperties>
</file>