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260" r:id="rId5"/>
    <p:sldId id="261" r:id="rId6"/>
    <p:sldId id="269" r:id="rId7"/>
    <p:sldId id="270" r:id="rId8"/>
    <p:sldId id="271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93EB0-D6DE-45CE-A354-C96309C2A3E8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3EB6-7690-4C94-B4E9-132FDF77B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1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93EB0-D6DE-45CE-A354-C96309C2A3E8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3EB6-7690-4C94-B4E9-132FDF77B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774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93EB0-D6DE-45CE-A354-C96309C2A3E8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3EB6-7690-4C94-B4E9-132FDF77B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948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93EB0-D6DE-45CE-A354-C96309C2A3E8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3EB6-7690-4C94-B4E9-132FDF77B00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3095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93EB0-D6DE-45CE-A354-C96309C2A3E8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3EB6-7690-4C94-B4E9-132FDF77B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123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93EB0-D6DE-45CE-A354-C96309C2A3E8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3EB6-7690-4C94-B4E9-132FDF77B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572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93EB0-D6DE-45CE-A354-C96309C2A3E8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3EB6-7690-4C94-B4E9-132FDF77B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403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93EB0-D6DE-45CE-A354-C96309C2A3E8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3EB6-7690-4C94-B4E9-132FDF77B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673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93EB0-D6DE-45CE-A354-C96309C2A3E8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3EB6-7690-4C94-B4E9-132FDF77B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38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93EB0-D6DE-45CE-A354-C96309C2A3E8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3EB6-7690-4C94-B4E9-132FDF77B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4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93EB0-D6DE-45CE-A354-C96309C2A3E8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3EB6-7690-4C94-B4E9-132FDF77B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70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93EB0-D6DE-45CE-A354-C96309C2A3E8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3EB6-7690-4C94-B4E9-132FDF77B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401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93EB0-D6DE-45CE-A354-C96309C2A3E8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3EB6-7690-4C94-B4E9-132FDF77B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69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93EB0-D6DE-45CE-A354-C96309C2A3E8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3EB6-7690-4C94-B4E9-132FDF77B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71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93EB0-D6DE-45CE-A354-C96309C2A3E8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3EB6-7690-4C94-B4E9-132FDF77B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76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93EB0-D6DE-45CE-A354-C96309C2A3E8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3EB6-7690-4C94-B4E9-132FDF77B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07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93EB0-D6DE-45CE-A354-C96309C2A3E8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D3EB6-7690-4C94-B4E9-132FDF77B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267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1"/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5493EB0-D6DE-45CE-A354-C96309C2A3E8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B9D3EB6-7690-4C94-B4E9-132FDF77B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38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13259" y="526474"/>
            <a:ext cx="6517482" cy="3283526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кинетического песка в работе с детьми раннего дошкольного возраста.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30980" y="4703619"/>
            <a:ext cx="3147905" cy="1371599"/>
          </a:xfrm>
        </p:spPr>
        <p:txBody>
          <a:bodyPr>
            <a:normAutofit/>
          </a:bodyPr>
          <a:lstStyle/>
          <a:p>
            <a:pPr algn="r"/>
            <a:r>
              <a:rPr lang="ru-RU" sz="1400" b="1" i="1" dirty="0" smtClean="0">
                <a:solidFill>
                  <a:schemeClr val="tx1"/>
                </a:solidFill>
              </a:rPr>
              <a:t>Выполнила: Кречетова Ольга Станиславовна </a:t>
            </a:r>
          </a:p>
          <a:p>
            <a:pPr algn="r"/>
            <a:r>
              <a:rPr lang="ru-RU" sz="1400" b="1" i="1" dirty="0" smtClean="0">
                <a:solidFill>
                  <a:schemeClr val="tx1"/>
                </a:solidFill>
              </a:rPr>
              <a:t>Воспитатель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67" y="850972"/>
            <a:ext cx="6771698" cy="507877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078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683809"/>
          </a:xfrm>
        </p:spPr>
        <p:txBody>
          <a:bodyPr/>
          <a:lstStyle/>
          <a:p>
            <a:r>
              <a:rPr lang="ru-RU" dirty="0" smtClean="0"/>
              <a:t>Пальчиковая игра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10346" y="1538288"/>
            <a:ext cx="5323308" cy="425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4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85330" y="1496291"/>
            <a:ext cx="7772870" cy="42949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76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384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85330" y="609601"/>
            <a:ext cx="7772870" cy="51816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лучшая игрушка для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— кучка песка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 </a:t>
            </a:r>
          </a:p>
          <a:p>
            <a:pPr marL="0" indent="0" algn="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К.Д. Ушинский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67" y="2493818"/>
            <a:ext cx="4784436" cy="35883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26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152400"/>
            <a:ext cx="7773338" cy="2062295"/>
          </a:xfrm>
        </p:spPr>
        <p:txBody>
          <a:bodyPr>
            <a:normAutofit/>
          </a:bodyPr>
          <a:lstStyle/>
          <a:p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с кинетическим песком.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330" y="1440873"/>
            <a:ext cx="7772870" cy="435032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для занятий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37" y="1812914"/>
            <a:ext cx="5805055" cy="42276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049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76" y="914400"/>
            <a:ext cx="6815623" cy="5084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4939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46" y="872836"/>
            <a:ext cx="6945745" cy="52093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950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69" y="928255"/>
            <a:ext cx="6742545" cy="50569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898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2" y="900547"/>
            <a:ext cx="6930448" cy="51978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0482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15" y="997528"/>
            <a:ext cx="6819611" cy="511470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302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16" y="845129"/>
            <a:ext cx="7004338" cy="525325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52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304</TotalTime>
  <Words>48</Words>
  <Application>Microsoft Office PowerPoint</Application>
  <PresentationFormat>Экран (4:3)</PresentationFormat>
  <Paragraphs>11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Tw Cen MT</vt:lpstr>
      <vt:lpstr>Капля</vt:lpstr>
      <vt:lpstr>Использование кинетического песка в работе с детьми раннего дошкольного возраста.</vt:lpstr>
      <vt:lpstr>Презентация PowerPoint</vt:lpstr>
      <vt:lpstr>Организация деятельности с кинетическим песком.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Пальчиковая игра</vt:lpstr>
      <vt:lpstr>Презентация PowerPoint</vt:lpstr>
      <vt:lpstr>Спасибо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кинетического песка в работе с детьми раннего дошкольного возраста.</dc:title>
  <dc:creator>Вероника Кречетова</dc:creator>
  <cp:lastModifiedBy>PC</cp:lastModifiedBy>
  <cp:revision>16</cp:revision>
  <dcterms:created xsi:type="dcterms:W3CDTF">2019-10-23T21:27:08Z</dcterms:created>
  <dcterms:modified xsi:type="dcterms:W3CDTF">2022-12-01T09:22:18Z</dcterms:modified>
</cp:coreProperties>
</file>