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90" r:id="rId5"/>
    <p:sldId id="285" r:id="rId6"/>
    <p:sldId id="258" r:id="rId7"/>
    <p:sldId id="280" r:id="rId8"/>
    <p:sldId id="282" r:id="rId9"/>
    <p:sldId id="262" r:id="rId10"/>
    <p:sldId id="281" r:id="rId11"/>
    <p:sldId id="263" r:id="rId12"/>
    <p:sldId id="264" r:id="rId13"/>
    <p:sldId id="289" r:id="rId14"/>
    <p:sldId id="288" r:id="rId15"/>
    <p:sldId id="267" r:id="rId16"/>
    <p:sldId id="268" r:id="rId17"/>
    <p:sldId id="269" r:id="rId18"/>
    <p:sldId id="270" r:id="rId19"/>
    <p:sldId id="271" r:id="rId20"/>
    <p:sldId id="272" r:id="rId21"/>
    <p:sldId id="275" r:id="rId22"/>
    <p:sldId id="276" r:id="rId23"/>
    <p:sldId id="277" r:id="rId24"/>
    <p:sldId id="28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6A57-32E0-4F0F-911C-777636C43214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E98-BD4F-4C2E-B207-91E12C66A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6A57-32E0-4F0F-911C-777636C43214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E98-BD4F-4C2E-B207-91E12C66A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6A57-32E0-4F0F-911C-777636C43214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E98-BD4F-4C2E-B207-91E12C66A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6A57-32E0-4F0F-911C-777636C43214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E98-BD4F-4C2E-B207-91E12C66A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6A57-32E0-4F0F-911C-777636C43214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E98-BD4F-4C2E-B207-91E12C66A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6A57-32E0-4F0F-911C-777636C43214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E98-BD4F-4C2E-B207-91E12C66A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6A57-32E0-4F0F-911C-777636C43214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E98-BD4F-4C2E-B207-91E12C66A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6A57-32E0-4F0F-911C-777636C43214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E98-BD4F-4C2E-B207-91E12C66A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6A57-32E0-4F0F-911C-777636C43214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E98-BD4F-4C2E-B207-91E12C66A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6A57-32E0-4F0F-911C-777636C43214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E98-BD4F-4C2E-B207-91E12C66A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76A57-32E0-4F0F-911C-777636C43214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9E98-BD4F-4C2E-B207-91E12C66A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76A57-32E0-4F0F-911C-777636C43214}" type="datetimeFigureOut">
              <a:rPr lang="ru-RU" smtClean="0"/>
              <a:pPr/>
              <a:t>20.09.2021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39E98-BD4F-4C2E-B207-91E12C66A9F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расив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75856" y="332656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Частное дошкольное образовательное учреждение «Детский сад №103 ОАО «РЖД»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1700808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по теме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 дошкольнику  </a:t>
            </a:r>
          </a:p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запомнить дни недели».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3861048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</a:t>
            </a:r>
            <a:r>
              <a:rPr lang="en-US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КК Боева Ирина Александровна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3888" y="60932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Лиски 2021г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гном ор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60648"/>
            <a:ext cx="8892480" cy="6597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жел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е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зел гном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j6an1Ntd7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гол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8520" y="476672"/>
            <a:ext cx="3960440" cy="6192688"/>
          </a:xfrm>
          <a:prstGeom prst="rect">
            <a:avLst/>
          </a:prstGeom>
        </p:spPr>
      </p:pic>
      <p:pic>
        <p:nvPicPr>
          <p:cNvPr id="4" name="Рисунок 3" descr="сдом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2996952"/>
            <a:ext cx="2235426" cy="2204864"/>
          </a:xfrm>
          <a:prstGeom prst="rect">
            <a:avLst/>
          </a:prstGeom>
        </p:spPr>
      </p:pic>
      <p:pic>
        <p:nvPicPr>
          <p:cNvPr id="5" name="Рисунок 4" descr="стак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67A3"/>
              </a:clrFrom>
              <a:clrTo>
                <a:srgbClr val="0067A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3861048"/>
            <a:ext cx="2592288" cy="25210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16016" y="188640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 пятницу стал дом другим-</a:t>
            </a:r>
          </a:p>
          <a:p>
            <a:r>
              <a:rPr lang="ru-RU" sz="2800" b="1" smtClean="0"/>
              <a:t>Словно небо, </a:t>
            </a:r>
            <a:r>
              <a:rPr lang="ru-RU" sz="2800" b="1" dirty="0" err="1" smtClean="0"/>
              <a:t>голубым</a:t>
            </a:r>
            <a:r>
              <a:rPr lang="ru-RU" sz="2800" b="1" dirty="0" smtClean="0"/>
              <a:t>.</a:t>
            </a:r>
          </a:p>
          <a:p>
            <a:r>
              <a:rPr lang="ru-RU" sz="2800" b="1" dirty="0" smtClean="0"/>
              <a:t>Гном поил друзей водою</a:t>
            </a:r>
          </a:p>
          <a:p>
            <a:r>
              <a:rPr lang="ru-RU" sz="2800" b="1" dirty="0" err="1" smtClean="0"/>
              <a:t>Голубою</a:t>
            </a:r>
            <a:r>
              <a:rPr lang="ru-RU" sz="2800" b="1" dirty="0" smtClean="0"/>
              <a:t>  -</a:t>
            </a:r>
            <a:r>
              <a:rPr lang="ru-RU" sz="2800" b="1" dirty="0" err="1" smtClean="0"/>
              <a:t>голубою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13702741_54-p-foni-dlya-prezentatsii-odnotonnie-golubie-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iervyi-raz-v-piervyi-klass_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08520" y="980728"/>
            <a:ext cx="4176464" cy="5670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832" y="260648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А шестой был гном-Суббота.</a:t>
            </a:r>
          </a:p>
          <a:p>
            <a:r>
              <a:rPr lang="ru-RU" sz="2400" b="1" dirty="0" smtClean="0"/>
              <a:t>Синий цвет –его работа.</a:t>
            </a:r>
          </a:p>
          <a:p>
            <a:r>
              <a:rPr lang="ru-RU" sz="2400" b="1" dirty="0" smtClean="0"/>
              <a:t>Синим стало все вокруг-</a:t>
            </a:r>
          </a:p>
          <a:p>
            <a:r>
              <a:rPr lang="ru-RU" sz="2400" b="1" dirty="0" smtClean="0"/>
              <a:t>И дома и лес и луг!</a:t>
            </a:r>
            <a:endParaRPr lang="ru-RU" sz="2400" b="1" dirty="0"/>
          </a:p>
        </p:txBody>
      </p:sp>
      <p:pic>
        <p:nvPicPr>
          <p:cNvPr id="9" name="Рисунок 8" descr="с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260648"/>
            <a:ext cx="2078360" cy="2078360"/>
          </a:xfrm>
          <a:prstGeom prst="rect">
            <a:avLst/>
          </a:prstGeom>
        </p:spPr>
      </p:pic>
      <p:pic>
        <p:nvPicPr>
          <p:cNvPr id="10" name="Рисунок 9" descr="ле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2420888"/>
            <a:ext cx="2880320" cy="1897396"/>
          </a:xfrm>
          <a:prstGeom prst="rect">
            <a:avLst/>
          </a:prstGeom>
        </p:spPr>
      </p:pic>
      <p:pic>
        <p:nvPicPr>
          <p:cNvPr id="11" name="Рисунок 10" descr="лу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4581128"/>
            <a:ext cx="2844019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иол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0"/>
            <a:ext cx="885698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жн 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12-8121218_grumpy-happy-seven-dwarfs-dressed-up-in-winter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1772816"/>
            <a:ext cx="5345410" cy="47518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476672"/>
            <a:ext cx="6048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Назовите имена семи гномов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2564904"/>
            <a:ext cx="25922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Понедельник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Вторник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Суббота</a:t>
            </a:r>
          </a:p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Воскресенье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жн 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836712"/>
            <a:ext cx="70567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— это игра, несущая в себе развивающий смысл. Важно то, что таким образом развитие ребенка идет незаметно, в игровой форме, поэтому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— отличный вариант обучения и развлечения одновременно. Все детские специалисты сходятся в одном мнении — основная деятельность ребенка — это игра. Через игру идет его общение и взаимодействие с внешним миром, через игру он учится и развивается, получает знания, приобретает полезные умения и навыки. А такая игра, как </a:t>
            </a:r>
            <a:r>
              <a:rPr lang="ru-RU" sz="20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— полезна вдвойне, поскольку несет в себе мощное развивающее 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начало.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жн 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азл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4664"/>
            <a:ext cx="4104456" cy="5328592"/>
          </a:xfrm>
          <a:prstGeom prst="rect">
            <a:avLst/>
          </a:prstGeom>
        </p:spPr>
      </p:pic>
      <p:pic>
        <p:nvPicPr>
          <p:cNvPr id="6" name="Рисунок 5" descr="слон пазл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124744"/>
            <a:ext cx="3960440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жн 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35696" y="54868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Игры-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 весёлым паровозиком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мя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412776"/>
            <a:ext cx="5112568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жн 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3568" y="332656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Знание дней недели облегчит ребенку ориентировку в окружающей действительности, так как распорядок жизни в дошкольном учреждении построен по определенному плану, напрямую связанную с днями недели. Ребенок будет знать, когда ему идти в садик, а когда выходные дни, сможет посчитать дни до наступления праздника, что обычно вызывает повышенный интерес у ребенка, узнает, какие у него сегодня в саду будут занятия, что способствует формированию его психологической готовности. Знание дней недели необходимо ребенку и в плане подготовки к школе.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422108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Названия дней недели могут использоваться уже с самого раннего возраста. Дети будут слышать название дней недели и хотя они ещё их не поймут, однако будут усваивать эту информацию и привыкать к ней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Есть много способов которые помогут  ребёнку запомнить дни недели. Вот лишь некоторые из 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жн 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перепутаниц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548680"/>
            <a:ext cx="4068960" cy="5733256"/>
          </a:xfrm>
          <a:prstGeom prst="rect">
            <a:avLst/>
          </a:prstGeom>
        </p:spPr>
      </p:pic>
      <p:pic>
        <p:nvPicPr>
          <p:cNvPr id="6" name="Рисунок 5" descr="кто лишни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548680"/>
            <a:ext cx="4032448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жн 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620688"/>
            <a:ext cx="748883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игры, стихи, считалки несомненно оказывают влияние на речь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делают ее более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четкой, ритмичной,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яркой.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Помогают детям в стихотворной и игровой форме запоминать дни недели. Развивают фантазию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воображение, память малышей. У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ребенка 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концентрируется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 и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правильность </a:t>
            </a: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распределения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жн 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32656"/>
            <a:ext cx="4172657" cy="6309320"/>
          </a:xfrm>
          <a:prstGeom prst="rect">
            <a:avLst/>
          </a:prstGeom>
        </p:spPr>
      </p:pic>
      <p:pic>
        <p:nvPicPr>
          <p:cNvPr id="6" name="Рисунок 5" descr="hello_html_1514af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4224397" cy="6281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жн 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3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960440" cy="6309320"/>
          </a:xfrm>
          <a:prstGeom prst="rect">
            <a:avLst/>
          </a:prstGeom>
        </p:spPr>
      </p:pic>
      <p:pic>
        <p:nvPicPr>
          <p:cNvPr id="7" name="Рисунок 6" descr="slide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60648"/>
            <a:ext cx="4392488" cy="6192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жн 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30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619701418_3-phonoteka_org-p-detskie-risunki-bez-fona-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708920"/>
            <a:ext cx="8208912" cy="367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1412776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ежн 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календари.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3848" y="1025352"/>
            <a:ext cx="5544616" cy="5355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764704"/>
            <a:ext cx="23042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Знакомство дошкольников с разными видам календарей. Дети увидели что дни недели идут друг за другом, каждый в свой черёд. Дни составляют недели а недели месяцы.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жн 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Каждый день недели имеет свой цвет. Цвета идут в определённом порядке, как цвета в радуге.  Для того чтобы их запомнить предложите ребёнку такую подсказку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«Каждый охотник желает знать где сидит фазан».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дни недел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212976"/>
            <a:ext cx="410445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ежн 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43608" y="620688"/>
            <a:ext cx="525658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Дней в неделе семь. Ровно столько же цветов в радуге и известных маленьких человечков-гномов. Поэтому можно объединить, и гномов и радугу, и рассказать детям сказку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все гномы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79712" y="3573016"/>
            <a:ext cx="6048672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ля сказ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83768" y="1988840"/>
            <a:ext cx="4464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Сказка про гномов и дни недели.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жн 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все гномы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63688" y="3933056"/>
            <a:ext cx="4896544" cy="2520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8" y="404664"/>
            <a:ext cx="4104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Братцев этих ровно семь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 они известны всем.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Каждую неделю кругом,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Ходят братцы друг за другом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дни недел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548680"/>
            <a:ext cx="3240360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рас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расн гом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8244408" cy="6336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498</Words>
  <Application>Microsoft Office PowerPoint</Application>
  <PresentationFormat>Экран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Ира</cp:lastModifiedBy>
  <cp:revision>32</cp:revision>
  <dcterms:created xsi:type="dcterms:W3CDTF">2021-09-04T15:25:32Z</dcterms:created>
  <dcterms:modified xsi:type="dcterms:W3CDTF">2021-09-20T17:53:03Z</dcterms:modified>
</cp:coreProperties>
</file>