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26" y="-21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fghj as" userId="bc852422411e2647" providerId="LiveId" clId="{98B8B6A3-D2B6-4C6C-A4C7-FE062E7C2D41}"/>
    <pc:docChg chg="undo custSel addSld delSld modSld sldOrd">
      <pc:chgData name="dfghj as" userId="bc852422411e2647" providerId="LiveId" clId="{98B8B6A3-D2B6-4C6C-A4C7-FE062E7C2D41}" dt="2022-11-22T22:03:35.952" v="1260" actId="14100"/>
      <pc:docMkLst>
        <pc:docMk/>
      </pc:docMkLst>
      <pc:sldChg chg="modSp mod">
        <pc:chgData name="dfghj as" userId="bc852422411e2647" providerId="LiveId" clId="{98B8B6A3-D2B6-4C6C-A4C7-FE062E7C2D41}" dt="2022-11-22T15:43:42.064" v="3" actId="2711"/>
        <pc:sldMkLst>
          <pc:docMk/>
          <pc:sldMk cId="937296033" sldId="256"/>
        </pc:sldMkLst>
        <pc:spChg chg="mod">
          <ac:chgData name="dfghj as" userId="bc852422411e2647" providerId="LiveId" clId="{98B8B6A3-D2B6-4C6C-A4C7-FE062E7C2D41}" dt="2022-11-22T15:43:42.064" v="3" actId="2711"/>
          <ac:spMkLst>
            <pc:docMk/>
            <pc:sldMk cId="937296033" sldId="256"/>
            <ac:spMk id="2" creationId="{C12FA30B-0820-4CA6-AE3A-1073260CBBE5}"/>
          </ac:spMkLst>
        </pc:spChg>
      </pc:sldChg>
      <pc:sldChg chg="addSp delSp modSp new mod">
        <pc:chgData name="dfghj as" userId="bc852422411e2647" providerId="LiveId" clId="{98B8B6A3-D2B6-4C6C-A4C7-FE062E7C2D41}" dt="2022-11-22T16:00:01.526" v="524"/>
        <pc:sldMkLst>
          <pc:docMk/>
          <pc:sldMk cId="1221643909" sldId="257"/>
        </pc:sldMkLst>
        <pc:spChg chg="mod">
          <ac:chgData name="dfghj as" userId="bc852422411e2647" providerId="LiveId" clId="{98B8B6A3-D2B6-4C6C-A4C7-FE062E7C2D41}" dt="2022-11-22T15:56:42.383" v="488" actId="403"/>
          <ac:spMkLst>
            <pc:docMk/>
            <pc:sldMk cId="1221643909" sldId="257"/>
            <ac:spMk id="2" creationId="{F791C5EA-67EF-46E4-9485-C47A69421D20}"/>
          </ac:spMkLst>
        </pc:spChg>
        <pc:spChg chg="add del mod">
          <ac:chgData name="dfghj as" userId="bc852422411e2647" providerId="LiveId" clId="{98B8B6A3-D2B6-4C6C-A4C7-FE062E7C2D41}" dt="2022-11-22T15:50:46.847" v="205" actId="931"/>
          <ac:spMkLst>
            <pc:docMk/>
            <pc:sldMk cId="1221643909" sldId="257"/>
            <ac:spMk id="3" creationId="{B8F4E026-20AE-4285-B2F8-AB25449EE610}"/>
          </ac:spMkLst>
        </pc:spChg>
        <pc:spChg chg="del mod">
          <ac:chgData name="dfghj as" userId="bc852422411e2647" providerId="LiveId" clId="{98B8B6A3-D2B6-4C6C-A4C7-FE062E7C2D41}" dt="2022-11-22T15:57:17.935" v="489"/>
          <ac:spMkLst>
            <pc:docMk/>
            <pc:sldMk cId="1221643909" sldId="257"/>
            <ac:spMk id="4" creationId="{B3AF0BCF-B520-4D16-A1A6-D11AC2CD64CC}"/>
          </ac:spMkLst>
        </pc:spChg>
        <pc:spChg chg="add del mod">
          <ac:chgData name="dfghj as" userId="bc852422411e2647" providerId="LiveId" clId="{98B8B6A3-D2B6-4C6C-A4C7-FE062E7C2D41}" dt="2022-11-22T15:52:47.122" v="221" actId="931"/>
          <ac:spMkLst>
            <pc:docMk/>
            <pc:sldMk cId="1221643909" sldId="257"/>
            <ac:spMk id="20" creationId="{29FA3FF1-C5F8-443D-8594-26EEE567DCFC}"/>
          </ac:spMkLst>
        </pc:spChg>
        <pc:spChg chg="add del mod">
          <ac:chgData name="dfghj as" userId="bc852422411e2647" providerId="LiveId" clId="{98B8B6A3-D2B6-4C6C-A4C7-FE062E7C2D41}" dt="2022-11-22T15:58:48.040" v="505" actId="21"/>
          <ac:spMkLst>
            <pc:docMk/>
            <pc:sldMk cId="1221643909" sldId="257"/>
            <ac:spMk id="23" creationId="{5C8DB84C-3D14-4E90-B9D4-7C4E58A1EB28}"/>
          </ac:spMkLst>
        </pc:spChg>
        <pc:spChg chg="add del mod">
          <ac:chgData name="dfghj as" userId="bc852422411e2647" providerId="LiveId" clId="{98B8B6A3-D2B6-4C6C-A4C7-FE062E7C2D41}" dt="2022-11-22T15:58:01.836" v="498"/>
          <ac:spMkLst>
            <pc:docMk/>
            <pc:sldMk cId="1221643909" sldId="257"/>
            <ac:spMk id="24" creationId="{F4D550F5-082C-45E8-AE68-EE27ACF7E14C}"/>
          </ac:spMkLst>
        </pc:spChg>
        <pc:spChg chg="add del mod">
          <ac:chgData name="dfghj as" userId="bc852422411e2647" providerId="LiveId" clId="{98B8B6A3-D2B6-4C6C-A4C7-FE062E7C2D41}" dt="2022-11-22T15:58:59.529" v="510"/>
          <ac:spMkLst>
            <pc:docMk/>
            <pc:sldMk cId="1221643909" sldId="257"/>
            <ac:spMk id="25" creationId="{1E568145-F1AB-42D6-A2B6-32DB5ED07119}"/>
          </ac:spMkLst>
        </pc:spChg>
        <pc:spChg chg="add del mod">
          <ac:chgData name="dfghj as" userId="bc852422411e2647" providerId="LiveId" clId="{98B8B6A3-D2B6-4C6C-A4C7-FE062E7C2D41}" dt="2022-11-22T15:58:59.523" v="508" actId="21"/>
          <ac:spMkLst>
            <pc:docMk/>
            <pc:sldMk cId="1221643909" sldId="257"/>
            <ac:spMk id="26" creationId="{46CE52CD-F3C4-417B-AF8C-646799F18D98}"/>
          </ac:spMkLst>
        </pc:spChg>
        <pc:spChg chg="add del mod">
          <ac:chgData name="dfghj as" userId="bc852422411e2647" providerId="LiveId" clId="{98B8B6A3-D2B6-4C6C-A4C7-FE062E7C2D41}" dt="2022-11-22T16:00:01.526" v="524"/>
          <ac:spMkLst>
            <pc:docMk/>
            <pc:sldMk cId="1221643909" sldId="257"/>
            <ac:spMk id="27" creationId="{9E537FD2-070A-4C17-8A3F-236ACF1698B0}"/>
          </ac:spMkLst>
        </pc:spChg>
        <pc:spChg chg="add mod">
          <ac:chgData name="dfghj as" userId="bc852422411e2647" providerId="LiveId" clId="{98B8B6A3-D2B6-4C6C-A4C7-FE062E7C2D41}" dt="2022-11-22T16:00:00.769" v="522" actId="403"/>
          <ac:spMkLst>
            <pc:docMk/>
            <pc:sldMk cId="1221643909" sldId="257"/>
            <ac:spMk id="29" creationId="{B92A45DC-89CB-43C5-9290-CEE5201A3385}"/>
          </ac:spMkLst>
        </pc:spChg>
        <pc:picChg chg="add del mod">
          <ac:chgData name="dfghj as" userId="bc852422411e2647" providerId="LiveId" clId="{98B8B6A3-D2B6-4C6C-A4C7-FE062E7C2D41}" dt="2022-11-22T15:45:51.516" v="19" actId="931"/>
          <ac:picMkLst>
            <pc:docMk/>
            <pc:sldMk cId="1221643909" sldId="257"/>
            <ac:picMk id="6" creationId="{2385866D-C8B1-49E9-AE8A-81199135F0D6}"/>
          </ac:picMkLst>
        </pc:picChg>
        <pc:picChg chg="add del mod">
          <ac:chgData name="dfghj as" userId="bc852422411e2647" providerId="LiveId" clId="{98B8B6A3-D2B6-4C6C-A4C7-FE062E7C2D41}" dt="2022-11-22T15:46:15.004" v="27" actId="931"/>
          <ac:picMkLst>
            <pc:docMk/>
            <pc:sldMk cId="1221643909" sldId="257"/>
            <ac:picMk id="8" creationId="{C24EEE82-FEF3-412F-BAEE-16A36D7D30BC}"/>
          </ac:picMkLst>
        </pc:picChg>
        <pc:picChg chg="add del mod">
          <ac:chgData name="dfghj as" userId="bc852422411e2647" providerId="LiveId" clId="{98B8B6A3-D2B6-4C6C-A4C7-FE062E7C2D41}" dt="2022-11-22T15:46:32.916" v="31" actId="931"/>
          <ac:picMkLst>
            <pc:docMk/>
            <pc:sldMk cId="1221643909" sldId="257"/>
            <ac:picMk id="10" creationId="{DF76BDDD-C178-4C8D-864A-B8332C3FEABB}"/>
          </ac:picMkLst>
        </pc:picChg>
        <pc:picChg chg="add del mod">
          <ac:chgData name="dfghj as" userId="bc852422411e2647" providerId="LiveId" clId="{98B8B6A3-D2B6-4C6C-A4C7-FE062E7C2D41}" dt="2022-11-22T15:47:54.077" v="197" actId="931"/>
          <ac:picMkLst>
            <pc:docMk/>
            <pc:sldMk cId="1221643909" sldId="257"/>
            <ac:picMk id="12" creationId="{28DBA506-885B-454D-AB25-DD78879A5B37}"/>
          </ac:picMkLst>
        </pc:picChg>
        <pc:picChg chg="add del mod">
          <ac:chgData name="dfghj as" userId="bc852422411e2647" providerId="LiveId" clId="{98B8B6A3-D2B6-4C6C-A4C7-FE062E7C2D41}" dt="2022-11-22T15:48:05.221" v="201" actId="931"/>
          <ac:picMkLst>
            <pc:docMk/>
            <pc:sldMk cId="1221643909" sldId="257"/>
            <ac:picMk id="14" creationId="{D4BC37AA-BAF7-4D93-B66B-E855E48E5136}"/>
          </ac:picMkLst>
        </pc:picChg>
        <pc:picChg chg="add del mod">
          <ac:chgData name="dfghj as" userId="bc852422411e2647" providerId="LiveId" clId="{98B8B6A3-D2B6-4C6C-A4C7-FE062E7C2D41}" dt="2022-11-22T15:50:43.365" v="204" actId="931"/>
          <ac:picMkLst>
            <pc:docMk/>
            <pc:sldMk cId="1221643909" sldId="257"/>
            <ac:picMk id="16" creationId="{B90C4248-D3A1-44D7-8BB6-73CF577D7D14}"/>
          </ac:picMkLst>
        </pc:picChg>
        <pc:picChg chg="add del mod ord modVis">
          <ac:chgData name="dfghj as" userId="bc852422411e2647" providerId="LiveId" clId="{98B8B6A3-D2B6-4C6C-A4C7-FE062E7C2D41}" dt="2022-11-22T15:52:43.085" v="220" actId="21"/>
          <ac:picMkLst>
            <pc:docMk/>
            <pc:sldMk cId="1221643909" sldId="257"/>
            <ac:picMk id="18" creationId="{1B99E050-DAB2-48EF-85B2-907379B3B756}"/>
          </ac:picMkLst>
        </pc:picChg>
        <pc:picChg chg="add mod">
          <ac:chgData name="dfghj as" userId="bc852422411e2647" providerId="LiveId" clId="{98B8B6A3-D2B6-4C6C-A4C7-FE062E7C2D41}" dt="2022-11-22T15:55:20.090" v="451" actId="14861"/>
          <ac:picMkLst>
            <pc:docMk/>
            <pc:sldMk cId="1221643909" sldId="257"/>
            <ac:picMk id="22" creationId="{E84325AE-74E5-4E2D-B82E-72113F701C82}"/>
          </ac:picMkLst>
        </pc:picChg>
      </pc:sldChg>
      <pc:sldChg chg="del">
        <pc:chgData name="dfghj as" userId="bc852422411e2647" providerId="LiveId" clId="{98B8B6A3-D2B6-4C6C-A4C7-FE062E7C2D41}" dt="2022-11-22T15:43:50.608" v="4" actId="47"/>
        <pc:sldMkLst>
          <pc:docMk/>
          <pc:sldMk cId="2585267656" sldId="257"/>
        </pc:sldMkLst>
      </pc:sldChg>
      <pc:sldChg chg="new del">
        <pc:chgData name="dfghj as" userId="bc852422411e2647" providerId="LiveId" clId="{98B8B6A3-D2B6-4C6C-A4C7-FE062E7C2D41}" dt="2022-11-22T15:43:56.504" v="6" actId="2696"/>
        <pc:sldMkLst>
          <pc:docMk/>
          <pc:sldMk cId="2978366813" sldId="257"/>
        </pc:sldMkLst>
      </pc:sldChg>
      <pc:sldChg chg="addSp delSp modSp new mod">
        <pc:chgData name="dfghj as" userId="bc852422411e2647" providerId="LiveId" clId="{98B8B6A3-D2B6-4C6C-A4C7-FE062E7C2D41}" dt="2022-11-22T16:23:10.294" v="674" actId="21"/>
        <pc:sldMkLst>
          <pc:docMk/>
          <pc:sldMk cId="1993717477" sldId="258"/>
        </pc:sldMkLst>
        <pc:spChg chg="add del mod">
          <ac:chgData name="dfghj as" userId="bc852422411e2647" providerId="LiveId" clId="{98B8B6A3-D2B6-4C6C-A4C7-FE062E7C2D41}" dt="2022-11-22T16:03:35.413" v="578" actId="403"/>
          <ac:spMkLst>
            <pc:docMk/>
            <pc:sldMk cId="1993717477" sldId="258"/>
            <ac:spMk id="2" creationId="{894D7EC6-7F0F-481C-9E83-034D77279CA2}"/>
          </ac:spMkLst>
        </pc:spChg>
        <pc:spChg chg="del mod">
          <ac:chgData name="dfghj as" userId="bc852422411e2647" providerId="LiveId" clId="{98B8B6A3-D2B6-4C6C-A4C7-FE062E7C2D41}" dt="2022-11-22T16:01:14.408" v="531" actId="931"/>
          <ac:spMkLst>
            <pc:docMk/>
            <pc:sldMk cId="1993717477" sldId="258"/>
            <ac:spMk id="3" creationId="{68EBD311-6308-432C-AB8A-D894884E2EC7}"/>
          </ac:spMkLst>
        </pc:spChg>
        <pc:spChg chg="del mod">
          <ac:chgData name="dfghj as" userId="bc852422411e2647" providerId="LiveId" clId="{98B8B6A3-D2B6-4C6C-A4C7-FE062E7C2D41}" dt="2022-11-22T16:04:13.871" v="579"/>
          <ac:spMkLst>
            <pc:docMk/>
            <pc:sldMk cId="1993717477" sldId="258"/>
            <ac:spMk id="4" creationId="{6BA236AA-1727-479E-9753-A634E4C703DC}"/>
          </ac:spMkLst>
        </pc:spChg>
        <pc:spChg chg="add del mod">
          <ac:chgData name="dfghj as" userId="bc852422411e2647" providerId="LiveId" clId="{98B8B6A3-D2B6-4C6C-A4C7-FE062E7C2D41}" dt="2022-11-22T16:02:28.111" v="567"/>
          <ac:spMkLst>
            <pc:docMk/>
            <pc:sldMk cId="1993717477" sldId="258"/>
            <ac:spMk id="7" creationId="{2BD875C8-FD65-4820-B2A2-66BA87D7CF0D}"/>
          </ac:spMkLst>
        </pc:spChg>
        <pc:spChg chg="add del mod">
          <ac:chgData name="dfghj as" userId="bc852422411e2647" providerId="LiveId" clId="{98B8B6A3-D2B6-4C6C-A4C7-FE062E7C2D41}" dt="2022-11-22T16:05:32.274" v="626" actId="478"/>
          <ac:spMkLst>
            <pc:docMk/>
            <pc:sldMk cId="1993717477" sldId="258"/>
            <ac:spMk id="8" creationId="{1B70A2A6-4E11-4668-9BCA-9869E8E553DE}"/>
          </ac:spMkLst>
        </pc:spChg>
        <pc:spChg chg="add del">
          <ac:chgData name="dfghj as" userId="bc852422411e2647" providerId="LiveId" clId="{98B8B6A3-D2B6-4C6C-A4C7-FE062E7C2D41}" dt="2022-11-22T16:04:37.085" v="585"/>
          <ac:spMkLst>
            <pc:docMk/>
            <pc:sldMk cId="1993717477" sldId="258"/>
            <ac:spMk id="9" creationId="{84554691-896A-41B7-AFD5-5C97B833C924}"/>
          </ac:spMkLst>
        </pc:spChg>
        <pc:spChg chg="add del mod">
          <ac:chgData name="dfghj as" userId="bc852422411e2647" providerId="LiveId" clId="{98B8B6A3-D2B6-4C6C-A4C7-FE062E7C2D41}" dt="2022-11-22T16:04:36.490" v="584"/>
          <ac:spMkLst>
            <pc:docMk/>
            <pc:sldMk cId="1993717477" sldId="258"/>
            <ac:spMk id="10" creationId="{EE840444-C6E2-4DEC-9AA9-4B0754D63FEB}"/>
          </ac:spMkLst>
        </pc:spChg>
        <pc:spChg chg="add del">
          <ac:chgData name="dfghj as" userId="bc852422411e2647" providerId="LiveId" clId="{98B8B6A3-D2B6-4C6C-A4C7-FE062E7C2D41}" dt="2022-11-22T16:05:02.970" v="591"/>
          <ac:spMkLst>
            <pc:docMk/>
            <pc:sldMk cId="1993717477" sldId="258"/>
            <ac:spMk id="11" creationId="{BDDCA10E-2ADB-4671-9A50-2C152BD7D140}"/>
          </ac:spMkLst>
        </pc:spChg>
        <pc:spChg chg="add del">
          <ac:chgData name="dfghj as" userId="bc852422411e2647" providerId="LiveId" clId="{98B8B6A3-D2B6-4C6C-A4C7-FE062E7C2D41}" dt="2022-11-22T16:05:10.977" v="595"/>
          <ac:spMkLst>
            <pc:docMk/>
            <pc:sldMk cId="1993717477" sldId="258"/>
            <ac:spMk id="12" creationId="{4881AA51-1B78-4F5C-8A58-655D895B18E8}"/>
          </ac:spMkLst>
        </pc:spChg>
        <pc:spChg chg="add del mod">
          <ac:chgData name="dfghj as" userId="bc852422411e2647" providerId="LiveId" clId="{98B8B6A3-D2B6-4C6C-A4C7-FE062E7C2D41}" dt="2022-11-22T16:05:10.597" v="594"/>
          <ac:spMkLst>
            <pc:docMk/>
            <pc:sldMk cId="1993717477" sldId="258"/>
            <ac:spMk id="13" creationId="{99797347-E7A3-42AD-BB2A-E06122DA65A6}"/>
          </ac:spMkLst>
        </pc:spChg>
        <pc:spChg chg="add del mod">
          <ac:chgData name="dfghj as" userId="bc852422411e2647" providerId="LiveId" clId="{98B8B6A3-D2B6-4C6C-A4C7-FE062E7C2D41}" dt="2022-11-22T16:23:10.294" v="674" actId="21"/>
          <ac:spMkLst>
            <pc:docMk/>
            <pc:sldMk cId="1993717477" sldId="258"/>
            <ac:spMk id="14" creationId="{6C2A1BE1-3BF7-497A-9D7A-79E0832C2183}"/>
          </ac:spMkLst>
        </pc:spChg>
        <pc:spChg chg="add mod">
          <ac:chgData name="dfghj as" userId="bc852422411e2647" providerId="LiveId" clId="{98B8B6A3-D2B6-4C6C-A4C7-FE062E7C2D41}" dt="2022-11-22T16:23:00.474" v="673" actId="255"/>
          <ac:spMkLst>
            <pc:docMk/>
            <pc:sldMk cId="1993717477" sldId="258"/>
            <ac:spMk id="15" creationId="{009095EC-989D-4B33-B9B9-EF7354A6EE94}"/>
          </ac:spMkLst>
        </pc:spChg>
        <pc:spChg chg="add del mod">
          <ac:chgData name="dfghj as" userId="bc852422411e2647" providerId="LiveId" clId="{98B8B6A3-D2B6-4C6C-A4C7-FE062E7C2D41}" dt="2022-11-22T16:06:27.425" v="644" actId="33987"/>
          <ac:spMkLst>
            <pc:docMk/>
            <pc:sldMk cId="1993717477" sldId="258"/>
            <ac:spMk id="16" creationId="{041D40C4-4D7C-4FE3-B937-F2474C80B43F}"/>
          </ac:spMkLst>
        </pc:spChg>
        <pc:spChg chg="add del">
          <ac:chgData name="dfghj as" userId="bc852422411e2647" providerId="LiveId" clId="{98B8B6A3-D2B6-4C6C-A4C7-FE062E7C2D41}" dt="2022-11-22T16:07:14.823" v="648" actId="11529"/>
          <ac:spMkLst>
            <pc:docMk/>
            <pc:sldMk cId="1993717477" sldId="258"/>
            <ac:spMk id="17" creationId="{50A6C5CF-8E78-49BC-B7FD-A61440B31EB9}"/>
          </ac:spMkLst>
        </pc:spChg>
        <pc:spChg chg="add del mod">
          <ac:chgData name="dfghj as" userId="bc852422411e2647" providerId="LiveId" clId="{98B8B6A3-D2B6-4C6C-A4C7-FE062E7C2D41}" dt="2022-11-22T16:21:43.343" v="664" actId="33987"/>
          <ac:spMkLst>
            <pc:docMk/>
            <pc:sldMk cId="1993717477" sldId="258"/>
            <ac:spMk id="18" creationId="{15CD295E-03F2-4C91-8703-67457431178D}"/>
          </ac:spMkLst>
        </pc:spChg>
        <pc:picChg chg="add mod">
          <ac:chgData name="dfghj as" userId="bc852422411e2647" providerId="LiveId" clId="{98B8B6A3-D2B6-4C6C-A4C7-FE062E7C2D41}" dt="2022-11-22T16:01:53.423" v="565" actId="14861"/>
          <ac:picMkLst>
            <pc:docMk/>
            <pc:sldMk cId="1993717477" sldId="258"/>
            <ac:picMk id="6" creationId="{AC88B7D0-A820-4575-8904-2C1A09DE19BD}"/>
          </ac:picMkLst>
        </pc:picChg>
      </pc:sldChg>
      <pc:sldChg chg="addSp delSp modSp new mod">
        <pc:chgData name="dfghj as" userId="bc852422411e2647" providerId="LiveId" clId="{98B8B6A3-D2B6-4C6C-A4C7-FE062E7C2D41}" dt="2022-11-22T16:35:58.517" v="863" actId="1076"/>
        <pc:sldMkLst>
          <pc:docMk/>
          <pc:sldMk cId="1704699953" sldId="259"/>
        </pc:sldMkLst>
        <pc:spChg chg="add del mod">
          <ac:chgData name="dfghj as" userId="bc852422411e2647" providerId="LiveId" clId="{98B8B6A3-D2B6-4C6C-A4C7-FE062E7C2D41}" dt="2022-11-22T16:30:36.585" v="701" actId="122"/>
          <ac:spMkLst>
            <pc:docMk/>
            <pc:sldMk cId="1704699953" sldId="259"/>
            <ac:spMk id="2" creationId="{803C9E79-20C7-4967-9155-5F780DAA7935}"/>
          </ac:spMkLst>
        </pc:spChg>
        <pc:spChg chg="del mod">
          <ac:chgData name="dfghj as" userId="bc852422411e2647" providerId="LiveId" clId="{98B8B6A3-D2B6-4C6C-A4C7-FE062E7C2D41}" dt="2022-11-22T16:30:16.045" v="690" actId="931"/>
          <ac:spMkLst>
            <pc:docMk/>
            <pc:sldMk cId="1704699953" sldId="259"/>
            <ac:spMk id="3" creationId="{04BA8D73-9883-490F-A994-523936F30CD2}"/>
          </ac:spMkLst>
        </pc:spChg>
        <pc:spChg chg="add del mod">
          <ac:chgData name="dfghj as" userId="bc852422411e2647" providerId="LiveId" clId="{98B8B6A3-D2B6-4C6C-A4C7-FE062E7C2D41}" dt="2022-11-22T16:35:58.517" v="863" actId="1076"/>
          <ac:spMkLst>
            <pc:docMk/>
            <pc:sldMk cId="1704699953" sldId="259"/>
            <ac:spMk id="4" creationId="{3B5671C6-DFCE-4E4F-B93A-FEA2416008B9}"/>
          </ac:spMkLst>
        </pc:spChg>
        <pc:spChg chg="add del mod">
          <ac:chgData name="dfghj as" userId="bc852422411e2647" providerId="LiveId" clId="{98B8B6A3-D2B6-4C6C-A4C7-FE062E7C2D41}" dt="2022-11-22T16:26:17.438" v="685"/>
          <ac:spMkLst>
            <pc:docMk/>
            <pc:sldMk cId="1704699953" sldId="259"/>
            <ac:spMk id="5" creationId="{EFD13BC5-F722-4E84-AB86-916B1D1E7B91}"/>
          </ac:spMkLst>
        </pc:spChg>
        <pc:spChg chg="add del mod">
          <ac:chgData name="dfghj as" userId="bc852422411e2647" providerId="LiveId" clId="{98B8B6A3-D2B6-4C6C-A4C7-FE062E7C2D41}" dt="2022-11-22T16:26:20.700" v="687"/>
          <ac:spMkLst>
            <pc:docMk/>
            <pc:sldMk cId="1704699953" sldId="259"/>
            <ac:spMk id="6" creationId="{AF100F9F-7E78-4BD4-953A-4DA711AC701E}"/>
          </ac:spMkLst>
        </pc:spChg>
        <pc:spChg chg="add del mod">
          <ac:chgData name="dfghj as" userId="bc852422411e2647" providerId="LiveId" clId="{98B8B6A3-D2B6-4C6C-A4C7-FE062E7C2D41}" dt="2022-11-22T16:35:07.724" v="847" actId="478"/>
          <ac:spMkLst>
            <pc:docMk/>
            <pc:sldMk cId="1704699953" sldId="259"/>
            <ac:spMk id="12" creationId="{E8B41D15-0AFE-4260-9554-C9817EFA9CF2}"/>
          </ac:spMkLst>
        </pc:spChg>
        <pc:spChg chg="add del mod">
          <ac:chgData name="dfghj as" userId="bc852422411e2647" providerId="LiveId" clId="{98B8B6A3-D2B6-4C6C-A4C7-FE062E7C2D41}" dt="2022-11-22T16:35:41.868" v="850"/>
          <ac:spMkLst>
            <pc:docMk/>
            <pc:sldMk cId="1704699953" sldId="259"/>
            <ac:spMk id="13" creationId="{68B4598F-348D-4E9E-A1BB-EC507499923F}"/>
          </ac:spMkLst>
        </pc:spChg>
        <pc:picChg chg="add del mod">
          <ac:chgData name="dfghj as" userId="bc852422411e2647" providerId="LiveId" clId="{98B8B6A3-D2B6-4C6C-A4C7-FE062E7C2D41}" dt="2022-11-22T16:32:49.640" v="722" actId="478"/>
          <ac:picMkLst>
            <pc:docMk/>
            <pc:sldMk cId="1704699953" sldId="259"/>
            <ac:picMk id="8" creationId="{1C31EA88-BDE7-4F52-83AA-B4A844675685}"/>
          </ac:picMkLst>
        </pc:picChg>
        <pc:picChg chg="add mod">
          <ac:chgData name="dfghj as" userId="bc852422411e2647" providerId="LiveId" clId="{98B8B6A3-D2B6-4C6C-A4C7-FE062E7C2D41}" dt="2022-11-22T16:35:03.025" v="846" actId="1076"/>
          <ac:picMkLst>
            <pc:docMk/>
            <pc:sldMk cId="1704699953" sldId="259"/>
            <ac:picMk id="10" creationId="{14F44C1C-E021-4A60-B6EC-DC0E3ED9C8D3}"/>
          </ac:picMkLst>
        </pc:picChg>
      </pc:sldChg>
      <pc:sldChg chg="addSp delSp modSp new mod">
        <pc:chgData name="dfghj as" userId="bc852422411e2647" providerId="LiveId" clId="{98B8B6A3-D2B6-4C6C-A4C7-FE062E7C2D41}" dt="2022-11-22T16:41:49.417" v="1195" actId="403"/>
        <pc:sldMkLst>
          <pc:docMk/>
          <pc:sldMk cId="3732666412" sldId="260"/>
        </pc:sldMkLst>
        <pc:spChg chg="mod">
          <ac:chgData name="dfghj as" userId="bc852422411e2647" providerId="LiveId" clId="{98B8B6A3-D2B6-4C6C-A4C7-FE062E7C2D41}" dt="2022-11-22T16:38:58.178" v="877" actId="122"/>
          <ac:spMkLst>
            <pc:docMk/>
            <pc:sldMk cId="3732666412" sldId="260"/>
            <ac:spMk id="2" creationId="{09EA7CD4-9ED0-4065-807B-CD4303E66232}"/>
          </ac:spMkLst>
        </pc:spChg>
        <pc:spChg chg="del mod">
          <ac:chgData name="dfghj as" userId="bc852422411e2647" providerId="LiveId" clId="{98B8B6A3-D2B6-4C6C-A4C7-FE062E7C2D41}" dt="2022-11-22T16:39:39.888" v="879" actId="931"/>
          <ac:spMkLst>
            <pc:docMk/>
            <pc:sldMk cId="3732666412" sldId="260"/>
            <ac:spMk id="3" creationId="{C0C5500D-AC9C-4495-9A28-102020E5FCBD}"/>
          </ac:spMkLst>
        </pc:spChg>
        <pc:spChg chg="add del mod">
          <ac:chgData name="dfghj as" userId="bc852422411e2647" providerId="LiveId" clId="{98B8B6A3-D2B6-4C6C-A4C7-FE062E7C2D41}" dt="2022-11-22T16:41:49.417" v="1195" actId="403"/>
          <ac:spMkLst>
            <pc:docMk/>
            <pc:sldMk cId="3732666412" sldId="260"/>
            <ac:spMk id="4" creationId="{BB3A251A-8D73-4B34-98CB-E7F7856AB37E}"/>
          </ac:spMkLst>
        </pc:spChg>
        <pc:spChg chg="add del mod">
          <ac:chgData name="dfghj as" userId="bc852422411e2647" providerId="LiveId" clId="{98B8B6A3-D2B6-4C6C-A4C7-FE062E7C2D41}" dt="2022-11-22T16:41:43.186" v="1189"/>
          <ac:spMkLst>
            <pc:docMk/>
            <pc:sldMk cId="3732666412" sldId="260"/>
            <ac:spMk id="7" creationId="{CA082850-A7D2-441A-807F-58FD9338248C}"/>
          </ac:spMkLst>
        </pc:spChg>
        <pc:picChg chg="add mod">
          <ac:chgData name="dfghj as" userId="bc852422411e2647" providerId="LiveId" clId="{98B8B6A3-D2B6-4C6C-A4C7-FE062E7C2D41}" dt="2022-11-22T16:41:19.702" v="1187" actId="14861"/>
          <ac:picMkLst>
            <pc:docMk/>
            <pc:sldMk cId="3732666412" sldId="260"/>
            <ac:picMk id="6" creationId="{C568C207-2D31-4C16-9921-035F7D8F088D}"/>
          </ac:picMkLst>
        </pc:picChg>
      </pc:sldChg>
      <pc:sldChg chg="addSp delSp modSp new mod">
        <pc:chgData name="dfghj as" userId="bc852422411e2647" providerId="LiveId" clId="{98B8B6A3-D2B6-4C6C-A4C7-FE062E7C2D41}" dt="2022-11-22T17:41:31.265" v="1244" actId="1076"/>
        <pc:sldMkLst>
          <pc:docMk/>
          <pc:sldMk cId="2786055976" sldId="261"/>
        </pc:sldMkLst>
        <pc:spChg chg="mod">
          <ac:chgData name="dfghj as" userId="bc852422411e2647" providerId="LiveId" clId="{98B8B6A3-D2B6-4C6C-A4C7-FE062E7C2D41}" dt="2022-11-22T16:51:49.072" v="1209" actId="255"/>
          <ac:spMkLst>
            <pc:docMk/>
            <pc:sldMk cId="2786055976" sldId="261"/>
            <ac:spMk id="2" creationId="{7A11BF43-CFCC-471E-82BE-AE305C06F4E5}"/>
          </ac:spMkLst>
        </pc:spChg>
        <pc:spChg chg="del mod">
          <ac:chgData name="dfghj as" userId="bc852422411e2647" providerId="LiveId" clId="{98B8B6A3-D2B6-4C6C-A4C7-FE062E7C2D41}" dt="2022-11-22T17:00:28.186" v="1210" actId="931"/>
          <ac:spMkLst>
            <pc:docMk/>
            <pc:sldMk cId="2786055976" sldId="261"/>
            <ac:spMk id="3" creationId="{06C1386B-F406-4931-90D5-E695D4A2FCBF}"/>
          </ac:spMkLst>
        </pc:spChg>
        <pc:spChg chg="add del mod">
          <ac:chgData name="dfghj as" userId="bc852422411e2647" providerId="LiveId" clId="{98B8B6A3-D2B6-4C6C-A4C7-FE062E7C2D41}" dt="2022-11-22T17:41:31.265" v="1244" actId="1076"/>
          <ac:spMkLst>
            <pc:docMk/>
            <pc:sldMk cId="2786055976" sldId="261"/>
            <ac:spMk id="4" creationId="{61EF987D-1C76-434A-8DB4-00F922D7B28D}"/>
          </ac:spMkLst>
        </pc:spChg>
        <pc:spChg chg="add del mod">
          <ac:chgData name="dfghj as" userId="bc852422411e2647" providerId="LiveId" clId="{98B8B6A3-D2B6-4C6C-A4C7-FE062E7C2D41}" dt="2022-11-22T17:41:09.851" v="1232"/>
          <ac:spMkLst>
            <pc:docMk/>
            <pc:sldMk cId="2786055976" sldId="261"/>
            <ac:spMk id="7" creationId="{8BB6A959-91AB-4ED4-82D4-A4654F19F64B}"/>
          </ac:spMkLst>
        </pc:spChg>
        <pc:picChg chg="add mod">
          <ac:chgData name="dfghj as" userId="bc852422411e2647" providerId="LiveId" clId="{98B8B6A3-D2B6-4C6C-A4C7-FE062E7C2D41}" dt="2022-11-22T17:00:40.206" v="1230" actId="14861"/>
          <ac:picMkLst>
            <pc:docMk/>
            <pc:sldMk cId="2786055976" sldId="261"/>
            <ac:picMk id="6" creationId="{4BA1AA8F-D1C7-44A1-996F-D99FF8165BB8}"/>
          </ac:picMkLst>
        </pc:picChg>
      </pc:sldChg>
      <pc:sldChg chg="new ord">
        <pc:chgData name="dfghj as" userId="bc852422411e2647" providerId="LiveId" clId="{98B8B6A3-D2B6-4C6C-A4C7-FE062E7C2D41}" dt="2022-11-22T17:41:39.169" v="1247"/>
        <pc:sldMkLst>
          <pc:docMk/>
          <pc:sldMk cId="2571308097" sldId="262"/>
        </pc:sldMkLst>
      </pc:sldChg>
      <pc:sldChg chg="addSp delSp modSp new mod">
        <pc:chgData name="dfghj as" userId="bc852422411e2647" providerId="LiveId" clId="{98B8B6A3-D2B6-4C6C-A4C7-FE062E7C2D41}" dt="2022-11-22T22:03:35.952" v="1260" actId="14100"/>
        <pc:sldMkLst>
          <pc:docMk/>
          <pc:sldMk cId="990490904" sldId="266"/>
        </pc:sldMkLst>
        <pc:spChg chg="del">
          <ac:chgData name="dfghj as" userId="bc852422411e2647" providerId="LiveId" clId="{98B8B6A3-D2B6-4C6C-A4C7-FE062E7C2D41}" dt="2022-11-22T22:02:22.961" v="1249" actId="21"/>
          <ac:spMkLst>
            <pc:docMk/>
            <pc:sldMk cId="990490904" sldId="266"/>
            <ac:spMk id="2" creationId="{2F446F8C-76E2-41EB-86A2-DE53C584B075}"/>
          </ac:spMkLst>
        </pc:spChg>
        <pc:spChg chg="add del">
          <ac:chgData name="dfghj as" userId="bc852422411e2647" providerId="LiveId" clId="{98B8B6A3-D2B6-4C6C-A4C7-FE062E7C2D41}" dt="2022-11-22T22:03:16.313" v="1253" actId="931"/>
          <ac:spMkLst>
            <pc:docMk/>
            <pc:sldMk cId="990490904" sldId="266"/>
            <ac:spMk id="3" creationId="{1BFF1C85-1109-4130-A306-741157D1380B}"/>
          </ac:spMkLst>
        </pc:spChg>
        <pc:spChg chg="del">
          <ac:chgData name="dfghj as" userId="bc852422411e2647" providerId="LiveId" clId="{98B8B6A3-D2B6-4C6C-A4C7-FE062E7C2D41}" dt="2022-11-22T22:02:25.443" v="1250" actId="21"/>
          <ac:spMkLst>
            <pc:docMk/>
            <pc:sldMk cId="990490904" sldId="266"/>
            <ac:spMk id="4" creationId="{B6895E44-44BD-4EDE-8C4B-C7F0863CDDE6}"/>
          </ac:spMkLst>
        </pc:spChg>
        <pc:picChg chg="add del mod">
          <ac:chgData name="dfghj as" userId="bc852422411e2647" providerId="LiveId" clId="{98B8B6A3-D2B6-4C6C-A4C7-FE062E7C2D41}" dt="2022-11-22T22:03:09.280" v="1252" actId="931"/>
          <ac:picMkLst>
            <pc:docMk/>
            <pc:sldMk cId="990490904" sldId="266"/>
            <ac:picMk id="6" creationId="{683DDE4A-C03A-4C9E-8959-C0F8CE093343}"/>
          </ac:picMkLst>
        </pc:picChg>
        <pc:picChg chg="add mod">
          <ac:chgData name="dfghj as" userId="bc852422411e2647" providerId="LiveId" clId="{98B8B6A3-D2B6-4C6C-A4C7-FE062E7C2D41}" dt="2022-11-22T22:03:35.952" v="1260" actId="14100"/>
          <ac:picMkLst>
            <pc:docMk/>
            <pc:sldMk cId="990490904" sldId="266"/>
            <ac:picMk id="8" creationId="{2AE4B3FB-0BDA-492D-B259-9CC18762098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7B595-DB37-4208-AB9C-1319C89F7EBC}" type="datetimeFigureOut">
              <a:rPr lang="ru-RU" smtClean="0"/>
              <a:pPr/>
              <a:t>29.11.2022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B7011-E8A8-48A3-B1AD-496C254C0773}" type="slidenum">
              <a:rPr lang="ru-RU" smtClean="0"/>
              <a:pPr/>
              <a:t>‹#›</a:t>
            </a:fld>
            <a:endParaRPr lang="ru-RU"/>
          </a:p>
        </p:txBody>
      </p:sp>
    </p:spTree>
    <p:extLst>
      <p:ext uri="{BB962C8B-B14F-4D97-AF65-F5344CB8AC3E}">
        <p14:creationId xmlns:p14="http://schemas.microsoft.com/office/powerpoint/2010/main" xmlns="" val="361451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C1A5100-7330-44C2-8065-22C97C76B41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0C620388-38C4-47C2-B74E-5EA5AD2851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BAC8B63E-DF43-4C92-B8C3-7740ED9E4DF7}"/>
              </a:ext>
            </a:extLst>
          </p:cNvPr>
          <p:cNvSpPr>
            <a:spLocks noGrp="1"/>
          </p:cNvSpPr>
          <p:nvPr>
            <p:ph type="dt" sz="half" idx="10"/>
          </p:nvPr>
        </p:nvSpPr>
        <p:spPr/>
        <p:txBody>
          <a:bodyPr/>
          <a:lstStyle/>
          <a:p>
            <a:fld id="{350C7C29-3004-4381-BF2E-C5A56E254EC1}" type="datetimeFigureOut">
              <a:rPr lang="ru-RU" smtClean="0"/>
              <a:pPr/>
              <a:t>29.11.2022</a:t>
            </a:fld>
            <a:endParaRPr lang="ru-RU"/>
          </a:p>
        </p:txBody>
      </p:sp>
      <p:sp>
        <p:nvSpPr>
          <p:cNvPr id="5" name="Нижний колонтитул 4">
            <a:extLst>
              <a:ext uri="{FF2B5EF4-FFF2-40B4-BE49-F238E27FC236}">
                <a16:creationId xmlns:a16="http://schemas.microsoft.com/office/drawing/2014/main" xmlns="" id="{7E9BE510-518E-4915-B093-CF19654E4DF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65B0D37-2430-4D09-B672-EA9A12483B5F}"/>
              </a:ext>
            </a:extLst>
          </p:cNvPr>
          <p:cNvSpPr>
            <a:spLocks noGrp="1"/>
          </p:cNvSpPr>
          <p:nvPr>
            <p:ph type="sldNum" sz="quarter" idx="12"/>
          </p:nvPr>
        </p:nvSpPr>
        <p:spPr/>
        <p:txBody>
          <a:bodyPr/>
          <a:lstStyle/>
          <a:p>
            <a:fld id="{5CD26344-5F84-4A5C-953D-6B37A9E2A04F}" type="slidenum">
              <a:rPr lang="ru-RU" smtClean="0"/>
              <a:pPr/>
              <a:t>‹#›</a:t>
            </a:fld>
            <a:endParaRPr lang="ru-RU"/>
          </a:p>
        </p:txBody>
      </p:sp>
      <p:pic>
        <p:nvPicPr>
          <p:cNvPr id="8" name="Рисунок 7">
            <a:extLst>
              <a:ext uri="{FF2B5EF4-FFF2-40B4-BE49-F238E27FC236}">
                <a16:creationId xmlns:a16="http://schemas.microsoft.com/office/drawing/2014/main" xmlns="" id="{E2505124-0EC0-4E92-BA2A-3B0A862BC53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84539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0F6F2EB-EE9A-4EF1-A44E-6BE3CAA511B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077E6210-5522-4E89-8897-7D18152ABF2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1DDF47B-43D8-4E6C-9DFC-D7F672DDC6F3}"/>
              </a:ext>
            </a:extLst>
          </p:cNvPr>
          <p:cNvSpPr>
            <a:spLocks noGrp="1"/>
          </p:cNvSpPr>
          <p:nvPr>
            <p:ph type="dt" sz="half" idx="10"/>
          </p:nvPr>
        </p:nvSpPr>
        <p:spPr/>
        <p:txBody>
          <a:bodyPr/>
          <a:lstStyle/>
          <a:p>
            <a:fld id="{9F0CABFC-5BFB-4AFE-B711-D3051387ACB4}" type="datetimeFigureOut">
              <a:rPr lang="ru-RU" smtClean="0"/>
              <a:pPr/>
              <a:t>29.11.2022</a:t>
            </a:fld>
            <a:endParaRPr lang="ru-RU"/>
          </a:p>
        </p:txBody>
      </p:sp>
      <p:sp>
        <p:nvSpPr>
          <p:cNvPr id="5" name="Нижний колонтитул 4">
            <a:extLst>
              <a:ext uri="{FF2B5EF4-FFF2-40B4-BE49-F238E27FC236}">
                <a16:creationId xmlns:a16="http://schemas.microsoft.com/office/drawing/2014/main" xmlns="" id="{4C8581BA-442B-4889-9523-A0EB279F85E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D7CA827-C1B9-4DA0-8158-0887347EE277}"/>
              </a:ext>
            </a:extLst>
          </p:cNvPr>
          <p:cNvSpPr>
            <a:spLocks noGrp="1"/>
          </p:cNvSpPr>
          <p:nvPr>
            <p:ph type="sldNum" sz="quarter" idx="12"/>
          </p:nvPr>
        </p:nvSpPr>
        <p:spPr/>
        <p:txBody>
          <a:bodyPr/>
          <a:lstStyle/>
          <a:p>
            <a:fld id="{5CD26344-5F84-4A5C-953D-6B37A9E2A04F}" type="slidenum">
              <a:rPr lang="ru-RU" smtClean="0"/>
              <a:pPr/>
              <a:t>‹#›</a:t>
            </a:fld>
            <a:endParaRPr lang="ru-RU"/>
          </a:p>
        </p:txBody>
      </p:sp>
    </p:spTree>
    <p:extLst>
      <p:ext uri="{BB962C8B-B14F-4D97-AF65-F5344CB8AC3E}">
        <p14:creationId xmlns:p14="http://schemas.microsoft.com/office/powerpoint/2010/main" xmlns="" val="12964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66952602-8A06-4D33-AF21-2D8C86C21A5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CDF98112-0ED1-464C-B364-981FC28B4B0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7F1DBAE-FA9A-467D-9523-BAB7414C85DC}"/>
              </a:ext>
            </a:extLst>
          </p:cNvPr>
          <p:cNvSpPr>
            <a:spLocks noGrp="1"/>
          </p:cNvSpPr>
          <p:nvPr>
            <p:ph type="dt" sz="half" idx="10"/>
          </p:nvPr>
        </p:nvSpPr>
        <p:spPr/>
        <p:txBody>
          <a:bodyPr/>
          <a:lstStyle/>
          <a:p>
            <a:fld id="{9F0CABFC-5BFB-4AFE-B711-D3051387ACB4}" type="datetimeFigureOut">
              <a:rPr lang="ru-RU" smtClean="0"/>
              <a:pPr/>
              <a:t>29.11.2022</a:t>
            </a:fld>
            <a:endParaRPr lang="ru-RU"/>
          </a:p>
        </p:txBody>
      </p:sp>
      <p:sp>
        <p:nvSpPr>
          <p:cNvPr id="5" name="Нижний колонтитул 4">
            <a:extLst>
              <a:ext uri="{FF2B5EF4-FFF2-40B4-BE49-F238E27FC236}">
                <a16:creationId xmlns:a16="http://schemas.microsoft.com/office/drawing/2014/main" xmlns="" id="{76684D78-AB63-4AF1-8818-BE0C9997A8D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BB6B151-6E85-4B0B-B450-F8C8F29B0007}"/>
              </a:ext>
            </a:extLst>
          </p:cNvPr>
          <p:cNvSpPr>
            <a:spLocks noGrp="1"/>
          </p:cNvSpPr>
          <p:nvPr>
            <p:ph type="sldNum" sz="quarter" idx="12"/>
          </p:nvPr>
        </p:nvSpPr>
        <p:spPr/>
        <p:txBody>
          <a:bodyPr/>
          <a:lstStyle/>
          <a:p>
            <a:fld id="{5CD26344-5F84-4A5C-953D-6B37A9E2A04F}" type="slidenum">
              <a:rPr lang="ru-RU" smtClean="0"/>
              <a:pPr/>
              <a:t>‹#›</a:t>
            </a:fld>
            <a:endParaRPr lang="ru-RU"/>
          </a:p>
        </p:txBody>
      </p:sp>
    </p:spTree>
    <p:extLst>
      <p:ext uri="{BB962C8B-B14F-4D97-AF65-F5344CB8AC3E}">
        <p14:creationId xmlns:p14="http://schemas.microsoft.com/office/powerpoint/2010/main" xmlns="" val="414582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1E26936-D80E-469C-B117-58E2D86EE2A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4E89F74-96F6-44C3-A2C0-5AE856B1C19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7FB2ACC-7D72-4652-8292-9DFC52933D82}"/>
              </a:ext>
            </a:extLst>
          </p:cNvPr>
          <p:cNvSpPr>
            <a:spLocks noGrp="1"/>
          </p:cNvSpPr>
          <p:nvPr>
            <p:ph type="dt" sz="half" idx="10"/>
          </p:nvPr>
        </p:nvSpPr>
        <p:spPr/>
        <p:txBody>
          <a:bodyPr/>
          <a:lstStyle/>
          <a:p>
            <a:fld id="{9F0CABFC-5BFB-4AFE-B711-D3051387ACB4}" type="datetimeFigureOut">
              <a:rPr lang="ru-RU" smtClean="0"/>
              <a:pPr/>
              <a:t>29.11.2022</a:t>
            </a:fld>
            <a:endParaRPr lang="ru-RU"/>
          </a:p>
        </p:txBody>
      </p:sp>
      <p:sp>
        <p:nvSpPr>
          <p:cNvPr id="5" name="Нижний колонтитул 4">
            <a:extLst>
              <a:ext uri="{FF2B5EF4-FFF2-40B4-BE49-F238E27FC236}">
                <a16:creationId xmlns:a16="http://schemas.microsoft.com/office/drawing/2014/main" xmlns="" id="{226567E6-64A5-4376-B422-907C0F201F0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7EC7F25-F06E-4569-8AAA-6373B6A0B65C}"/>
              </a:ext>
            </a:extLst>
          </p:cNvPr>
          <p:cNvSpPr>
            <a:spLocks noGrp="1"/>
          </p:cNvSpPr>
          <p:nvPr>
            <p:ph type="sldNum" sz="quarter" idx="12"/>
          </p:nvPr>
        </p:nvSpPr>
        <p:spPr/>
        <p:txBody>
          <a:bodyPr/>
          <a:lstStyle/>
          <a:p>
            <a:fld id="{5CD26344-5F84-4A5C-953D-6B37A9E2A04F}" type="slidenum">
              <a:rPr lang="ru-RU" smtClean="0"/>
              <a:pPr/>
              <a:t>‹#›</a:t>
            </a:fld>
            <a:endParaRPr lang="ru-RU"/>
          </a:p>
        </p:txBody>
      </p:sp>
    </p:spTree>
    <p:extLst>
      <p:ext uri="{BB962C8B-B14F-4D97-AF65-F5344CB8AC3E}">
        <p14:creationId xmlns:p14="http://schemas.microsoft.com/office/powerpoint/2010/main" xmlns="" val="55450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A08A27-7E46-4B45-B0EF-F0FDFD6690C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E6D84526-09B7-418F-A884-2E6E3A471A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FDB7ED48-59AB-46E7-BFEE-268F02BF79E8}"/>
              </a:ext>
            </a:extLst>
          </p:cNvPr>
          <p:cNvSpPr>
            <a:spLocks noGrp="1"/>
          </p:cNvSpPr>
          <p:nvPr>
            <p:ph type="dt" sz="half" idx="10"/>
          </p:nvPr>
        </p:nvSpPr>
        <p:spPr/>
        <p:txBody>
          <a:bodyPr/>
          <a:lstStyle/>
          <a:p>
            <a:fld id="{9F0CABFC-5BFB-4AFE-B711-D3051387ACB4}" type="datetimeFigureOut">
              <a:rPr lang="ru-RU" smtClean="0"/>
              <a:pPr/>
              <a:t>29.11.2022</a:t>
            </a:fld>
            <a:endParaRPr lang="ru-RU"/>
          </a:p>
        </p:txBody>
      </p:sp>
      <p:sp>
        <p:nvSpPr>
          <p:cNvPr id="5" name="Нижний колонтитул 4">
            <a:extLst>
              <a:ext uri="{FF2B5EF4-FFF2-40B4-BE49-F238E27FC236}">
                <a16:creationId xmlns:a16="http://schemas.microsoft.com/office/drawing/2014/main" xmlns="" id="{C2C7054A-FD68-4C91-A175-B4F3207FB68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749E668-8A0B-461F-9EF8-613B229BBF00}"/>
              </a:ext>
            </a:extLst>
          </p:cNvPr>
          <p:cNvSpPr>
            <a:spLocks noGrp="1"/>
          </p:cNvSpPr>
          <p:nvPr>
            <p:ph type="sldNum" sz="quarter" idx="12"/>
          </p:nvPr>
        </p:nvSpPr>
        <p:spPr/>
        <p:txBody>
          <a:bodyPr/>
          <a:lstStyle/>
          <a:p>
            <a:fld id="{5CD26344-5F84-4A5C-953D-6B37A9E2A04F}" type="slidenum">
              <a:rPr lang="ru-RU" smtClean="0"/>
              <a:pPr/>
              <a:t>‹#›</a:t>
            </a:fld>
            <a:endParaRPr lang="ru-RU"/>
          </a:p>
        </p:txBody>
      </p:sp>
    </p:spTree>
    <p:extLst>
      <p:ext uri="{BB962C8B-B14F-4D97-AF65-F5344CB8AC3E}">
        <p14:creationId xmlns:p14="http://schemas.microsoft.com/office/powerpoint/2010/main" xmlns="" val="171569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FFA2CC-67AD-4DC8-A600-DB25C14A303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53B7A4C2-90FE-4527-BB34-14FC1BBC590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A56DC352-A720-468A-A328-733766101E8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E36C33B8-3A9B-41FC-8A2E-7C392FF5101F}"/>
              </a:ext>
            </a:extLst>
          </p:cNvPr>
          <p:cNvSpPr>
            <a:spLocks noGrp="1"/>
          </p:cNvSpPr>
          <p:nvPr>
            <p:ph type="dt" sz="half" idx="10"/>
          </p:nvPr>
        </p:nvSpPr>
        <p:spPr/>
        <p:txBody>
          <a:bodyPr/>
          <a:lstStyle/>
          <a:p>
            <a:fld id="{9F0CABFC-5BFB-4AFE-B711-D3051387ACB4}" type="datetimeFigureOut">
              <a:rPr lang="ru-RU" smtClean="0"/>
              <a:pPr/>
              <a:t>29.11.2022</a:t>
            </a:fld>
            <a:endParaRPr lang="ru-RU"/>
          </a:p>
        </p:txBody>
      </p:sp>
      <p:sp>
        <p:nvSpPr>
          <p:cNvPr id="6" name="Нижний колонтитул 5">
            <a:extLst>
              <a:ext uri="{FF2B5EF4-FFF2-40B4-BE49-F238E27FC236}">
                <a16:creationId xmlns:a16="http://schemas.microsoft.com/office/drawing/2014/main" xmlns="" id="{385003D4-0468-4363-A264-3D0A8A7AD61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8CA7C31-35CE-4C3D-BD9B-0F43BF9CB1A1}"/>
              </a:ext>
            </a:extLst>
          </p:cNvPr>
          <p:cNvSpPr>
            <a:spLocks noGrp="1"/>
          </p:cNvSpPr>
          <p:nvPr>
            <p:ph type="sldNum" sz="quarter" idx="12"/>
          </p:nvPr>
        </p:nvSpPr>
        <p:spPr/>
        <p:txBody>
          <a:bodyPr/>
          <a:lstStyle/>
          <a:p>
            <a:fld id="{5CD26344-5F84-4A5C-953D-6B37A9E2A04F}" type="slidenum">
              <a:rPr lang="ru-RU" smtClean="0"/>
              <a:pPr/>
              <a:t>‹#›</a:t>
            </a:fld>
            <a:endParaRPr lang="ru-RU"/>
          </a:p>
        </p:txBody>
      </p:sp>
    </p:spTree>
    <p:extLst>
      <p:ext uri="{BB962C8B-B14F-4D97-AF65-F5344CB8AC3E}">
        <p14:creationId xmlns:p14="http://schemas.microsoft.com/office/powerpoint/2010/main" xmlns="" val="260421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FE32B8-FF51-43F7-BE93-A6D58A10578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6E5C13B4-058A-4587-BCAE-06C255B7B7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9F05450B-56D3-4C98-BCB9-15FF5B75C9C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9ACA77A7-89BA-41E6-A62D-3E30DE14DF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835E7C92-46AF-40FB-B774-727EE6F1F45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0C97889A-243D-464F-AAA8-3A51EC56FEE0}"/>
              </a:ext>
            </a:extLst>
          </p:cNvPr>
          <p:cNvSpPr>
            <a:spLocks noGrp="1"/>
          </p:cNvSpPr>
          <p:nvPr>
            <p:ph type="dt" sz="half" idx="10"/>
          </p:nvPr>
        </p:nvSpPr>
        <p:spPr/>
        <p:txBody>
          <a:bodyPr/>
          <a:lstStyle/>
          <a:p>
            <a:fld id="{9F0CABFC-5BFB-4AFE-B711-D3051387ACB4}" type="datetimeFigureOut">
              <a:rPr lang="ru-RU" smtClean="0"/>
              <a:pPr/>
              <a:t>29.11.2022</a:t>
            </a:fld>
            <a:endParaRPr lang="ru-RU"/>
          </a:p>
        </p:txBody>
      </p:sp>
      <p:sp>
        <p:nvSpPr>
          <p:cNvPr id="8" name="Нижний колонтитул 7">
            <a:extLst>
              <a:ext uri="{FF2B5EF4-FFF2-40B4-BE49-F238E27FC236}">
                <a16:creationId xmlns:a16="http://schemas.microsoft.com/office/drawing/2014/main" xmlns="" id="{BA278677-A542-4954-B057-A965C746B03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0FBD7CDD-D1C8-4521-8FDD-8D4D3FCF6095}"/>
              </a:ext>
            </a:extLst>
          </p:cNvPr>
          <p:cNvSpPr>
            <a:spLocks noGrp="1"/>
          </p:cNvSpPr>
          <p:nvPr>
            <p:ph type="sldNum" sz="quarter" idx="12"/>
          </p:nvPr>
        </p:nvSpPr>
        <p:spPr/>
        <p:txBody>
          <a:bodyPr/>
          <a:lstStyle/>
          <a:p>
            <a:fld id="{5CD26344-5F84-4A5C-953D-6B37A9E2A04F}" type="slidenum">
              <a:rPr lang="ru-RU" smtClean="0"/>
              <a:pPr/>
              <a:t>‹#›</a:t>
            </a:fld>
            <a:endParaRPr lang="ru-RU"/>
          </a:p>
        </p:txBody>
      </p:sp>
    </p:spTree>
    <p:extLst>
      <p:ext uri="{BB962C8B-B14F-4D97-AF65-F5344CB8AC3E}">
        <p14:creationId xmlns:p14="http://schemas.microsoft.com/office/powerpoint/2010/main" xmlns="" val="196512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1BC2114-F04F-4412-88EE-EDEBB32CC18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4B48F300-C9B1-41C8-BEA9-9C60DCB40F84}"/>
              </a:ext>
            </a:extLst>
          </p:cNvPr>
          <p:cNvSpPr>
            <a:spLocks noGrp="1"/>
          </p:cNvSpPr>
          <p:nvPr>
            <p:ph type="dt" sz="half" idx="10"/>
          </p:nvPr>
        </p:nvSpPr>
        <p:spPr/>
        <p:txBody>
          <a:bodyPr/>
          <a:lstStyle/>
          <a:p>
            <a:fld id="{9F0CABFC-5BFB-4AFE-B711-D3051387ACB4}" type="datetimeFigureOut">
              <a:rPr lang="ru-RU" smtClean="0"/>
              <a:pPr/>
              <a:t>29.11.2022</a:t>
            </a:fld>
            <a:endParaRPr lang="ru-RU"/>
          </a:p>
        </p:txBody>
      </p:sp>
      <p:sp>
        <p:nvSpPr>
          <p:cNvPr id="4" name="Нижний колонтитул 3">
            <a:extLst>
              <a:ext uri="{FF2B5EF4-FFF2-40B4-BE49-F238E27FC236}">
                <a16:creationId xmlns:a16="http://schemas.microsoft.com/office/drawing/2014/main" xmlns="" id="{3456661D-143F-47CD-BB92-1FB53DB6BA6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4225F060-8500-4CB3-B52A-F6DE17FF6FEF}"/>
              </a:ext>
            </a:extLst>
          </p:cNvPr>
          <p:cNvSpPr>
            <a:spLocks noGrp="1"/>
          </p:cNvSpPr>
          <p:nvPr>
            <p:ph type="sldNum" sz="quarter" idx="12"/>
          </p:nvPr>
        </p:nvSpPr>
        <p:spPr/>
        <p:txBody>
          <a:bodyPr/>
          <a:lstStyle/>
          <a:p>
            <a:fld id="{5CD26344-5F84-4A5C-953D-6B37A9E2A04F}" type="slidenum">
              <a:rPr lang="ru-RU" smtClean="0"/>
              <a:pPr/>
              <a:t>‹#›</a:t>
            </a:fld>
            <a:endParaRPr lang="ru-RU"/>
          </a:p>
        </p:txBody>
      </p:sp>
    </p:spTree>
    <p:extLst>
      <p:ext uri="{BB962C8B-B14F-4D97-AF65-F5344CB8AC3E}">
        <p14:creationId xmlns:p14="http://schemas.microsoft.com/office/powerpoint/2010/main" xmlns="" val="57182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5BE385ED-0A8B-47E3-9B0B-AD19F92C8EA9}"/>
              </a:ext>
            </a:extLst>
          </p:cNvPr>
          <p:cNvSpPr>
            <a:spLocks noGrp="1"/>
          </p:cNvSpPr>
          <p:nvPr>
            <p:ph type="dt" sz="half" idx="10"/>
          </p:nvPr>
        </p:nvSpPr>
        <p:spPr/>
        <p:txBody>
          <a:bodyPr/>
          <a:lstStyle/>
          <a:p>
            <a:fld id="{9F0CABFC-5BFB-4AFE-B711-D3051387ACB4}" type="datetimeFigureOut">
              <a:rPr lang="ru-RU" smtClean="0"/>
              <a:pPr/>
              <a:t>29.11.2022</a:t>
            </a:fld>
            <a:endParaRPr lang="ru-RU"/>
          </a:p>
        </p:txBody>
      </p:sp>
      <p:sp>
        <p:nvSpPr>
          <p:cNvPr id="3" name="Нижний колонтитул 2">
            <a:extLst>
              <a:ext uri="{FF2B5EF4-FFF2-40B4-BE49-F238E27FC236}">
                <a16:creationId xmlns:a16="http://schemas.microsoft.com/office/drawing/2014/main" xmlns="" id="{180BCBC3-0B3B-4B1C-9713-3B1F42C4034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08318E5D-6928-47E6-AA27-B09A1773C127}"/>
              </a:ext>
            </a:extLst>
          </p:cNvPr>
          <p:cNvSpPr>
            <a:spLocks noGrp="1"/>
          </p:cNvSpPr>
          <p:nvPr>
            <p:ph type="sldNum" sz="quarter" idx="12"/>
          </p:nvPr>
        </p:nvSpPr>
        <p:spPr/>
        <p:txBody>
          <a:bodyPr/>
          <a:lstStyle/>
          <a:p>
            <a:fld id="{5CD26344-5F84-4A5C-953D-6B37A9E2A04F}" type="slidenum">
              <a:rPr lang="ru-RU" smtClean="0"/>
              <a:pPr/>
              <a:t>‹#›</a:t>
            </a:fld>
            <a:endParaRPr lang="ru-RU"/>
          </a:p>
        </p:txBody>
      </p:sp>
    </p:spTree>
    <p:extLst>
      <p:ext uri="{BB962C8B-B14F-4D97-AF65-F5344CB8AC3E}">
        <p14:creationId xmlns:p14="http://schemas.microsoft.com/office/powerpoint/2010/main" xmlns="" val="282759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9EB330-96FB-402D-975C-AEAD02E056D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6BA938C7-CC6C-46B2-921A-CADAF7783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AE24716E-C93B-4731-AFF4-7A67A8519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A8550F49-842F-4027-B32B-F854197E8815}"/>
              </a:ext>
            </a:extLst>
          </p:cNvPr>
          <p:cNvSpPr>
            <a:spLocks noGrp="1"/>
          </p:cNvSpPr>
          <p:nvPr>
            <p:ph type="dt" sz="half" idx="10"/>
          </p:nvPr>
        </p:nvSpPr>
        <p:spPr/>
        <p:txBody>
          <a:bodyPr/>
          <a:lstStyle/>
          <a:p>
            <a:fld id="{9F0CABFC-5BFB-4AFE-B711-D3051387ACB4}" type="datetimeFigureOut">
              <a:rPr lang="ru-RU" smtClean="0"/>
              <a:pPr/>
              <a:t>29.11.2022</a:t>
            </a:fld>
            <a:endParaRPr lang="ru-RU"/>
          </a:p>
        </p:txBody>
      </p:sp>
      <p:sp>
        <p:nvSpPr>
          <p:cNvPr id="6" name="Нижний колонтитул 5">
            <a:extLst>
              <a:ext uri="{FF2B5EF4-FFF2-40B4-BE49-F238E27FC236}">
                <a16:creationId xmlns:a16="http://schemas.microsoft.com/office/drawing/2014/main" xmlns="" id="{D4048488-AD46-48D9-BFEF-81CB1238B24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60E3D751-057B-42CC-A414-BDB80753869E}"/>
              </a:ext>
            </a:extLst>
          </p:cNvPr>
          <p:cNvSpPr>
            <a:spLocks noGrp="1"/>
          </p:cNvSpPr>
          <p:nvPr>
            <p:ph type="sldNum" sz="quarter" idx="12"/>
          </p:nvPr>
        </p:nvSpPr>
        <p:spPr/>
        <p:txBody>
          <a:bodyPr/>
          <a:lstStyle/>
          <a:p>
            <a:fld id="{5CD26344-5F84-4A5C-953D-6B37A9E2A04F}" type="slidenum">
              <a:rPr lang="ru-RU" smtClean="0"/>
              <a:pPr/>
              <a:t>‹#›</a:t>
            </a:fld>
            <a:endParaRPr lang="ru-RU"/>
          </a:p>
        </p:txBody>
      </p:sp>
    </p:spTree>
    <p:extLst>
      <p:ext uri="{BB962C8B-B14F-4D97-AF65-F5344CB8AC3E}">
        <p14:creationId xmlns:p14="http://schemas.microsoft.com/office/powerpoint/2010/main" xmlns="" val="428683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85BB3B-78C9-4083-84A0-56DB31226AC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5BAFB5FB-90D0-412E-A373-2A9CCFF35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a:extLst>
              <a:ext uri="{FF2B5EF4-FFF2-40B4-BE49-F238E27FC236}">
                <a16:creationId xmlns:a16="http://schemas.microsoft.com/office/drawing/2014/main" xmlns="" id="{4B91DE59-920C-4D1C-9F91-85B8E8C64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7F47D383-6F62-43DA-A447-A4193B22EC17}"/>
              </a:ext>
            </a:extLst>
          </p:cNvPr>
          <p:cNvSpPr>
            <a:spLocks noGrp="1"/>
          </p:cNvSpPr>
          <p:nvPr>
            <p:ph type="dt" sz="half" idx="10"/>
          </p:nvPr>
        </p:nvSpPr>
        <p:spPr/>
        <p:txBody>
          <a:bodyPr/>
          <a:lstStyle/>
          <a:p>
            <a:fld id="{9F0CABFC-5BFB-4AFE-B711-D3051387ACB4}" type="datetimeFigureOut">
              <a:rPr lang="ru-RU" smtClean="0"/>
              <a:pPr/>
              <a:t>29.11.2022</a:t>
            </a:fld>
            <a:endParaRPr lang="ru-RU"/>
          </a:p>
        </p:txBody>
      </p:sp>
      <p:sp>
        <p:nvSpPr>
          <p:cNvPr id="6" name="Нижний колонтитул 5">
            <a:extLst>
              <a:ext uri="{FF2B5EF4-FFF2-40B4-BE49-F238E27FC236}">
                <a16:creationId xmlns:a16="http://schemas.microsoft.com/office/drawing/2014/main" xmlns="" id="{BEB8551D-E988-4A6D-BF33-9C3C6F0C1AE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93CCEFB-F199-4AC1-9128-DA2A64EDC6CC}"/>
              </a:ext>
            </a:extLst>
          </p:cNvPr>
          <p:cNvSpPr>
            <a:spLocks noGrp="1"/>
          </p:cNvSpPr>
          <p:nvPr>
            <p:ph type="sldNum" sz="quarter" idx="12"/>
          </p:nvPr>
        </p:nvSpPr>
        <p:spPr/>
        <p:txBody>
          <a:bodyPr/>
          <a:lstStyle/>
          <a:p>
            <a:fld id="{5CD26344-5F84-4A5C-953D-6B37A9E2A04F}" type="slidenum">
              <a:rPr lang="ru-RU" smtClean="0"/>
              <a:pPr/>
              <a:t>‹#›</a:t>
            </a:fld>
            <a:endParaRPr lang="ru-RU"/>
          </a:p>
        </p:txBody>
      </p:sp>
    </p:spTree>
    <p:extLst>
      <p:ext uri="{BB962C8B-B14F-4D97-AF65-F5344CB8AC3E}">
        <p14:creationId xmlns:p14="http://schemas.microsoft.com/office/powerpoint/2010/main" xmlns="" val="352011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D8A4E67-4E31-4D7F-B299-62E94E58A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F49EE7AC-EED0-438C-95E2-50050F615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0561555-8AEB-4217-B79C-464F0EC59B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CABFC-5BFB-4AFE-B711-D3051387ACB4}" type="datetimeFigureOut">
              <a:rPr lang="ru-RU" smtClean="0"/>
              <a:pPr/>
              <a:t>29.11.2022</a:t>
            </a:fld>
            <a:endParaRPr lang="ru-RU"/>
          </a:p>
        </p:txBody>
      </p:sp>
      <p:sp>
        <p:nvSpPr>
          <p:cNvPr id="5" name="Нижний колонтитул 4">
            <a:extLst>
              <a:ext uri="{FF2B5EF4-FFF2-40B4-BE49-F238E27FC236}">
                <a16:creationId xmlns:a16="http://schemas.microsoft.com/office/drawing/2014/main" xmlns="" id="{EDB04DB2-8095-4FFE-BB07-1E466B3594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98DC057B-EE56-4A66-9BC9-D0C1836D2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26344-5F84-4A5C-953D-6B37A9E2A04F}" type="slidenum">
              <a:rPr lang="ru-RU" smtClean="0"/>
              <a:pPr/>
              <a:t>‹#›</a:t>
            </a:fld>
            <a:endParaRPr lang="ru-RU"/>
          </a:p>
        </p:txBody>
      </p:sp>
      <p:pic>
        <p:nvPicPr>
          <p:cNvPr id="7" name="Рисунок 6">
            <a:extLst>
              <a:ext uri="{FF2B5EF4-FFF2-40B4-BE49-F238E27FC236}">
                <a16:creationId xmlns:a16="http://schemas.microsoft.com/office/drawing/2014/main" xmlns="" id="{A050C520-E4B4-4144-8B7B-9484EF913AF8}"/>
              </a:ext>
            </a:extLst>
          </p:cNvPr>
          <p:cNvPicPr>
            <a:picLocks noChangeAspect="1"/>
          </p:cNvPicPr>
          <p:nvPr/>
        </p:nvPicPr>
        <p:blipFill rotWithShape="1">
          <a:blip r:embed="rId13" cstate="print">
            <a:extLst>
              <a:ext uri="{28A0092B-C50C-407E-A947-70E740481C1C}">
                <a14:useLocalDpi xmlns:a14="http://schemas.microsoft.com/office/drawing/2010/main" xmlns="" val="0"/>
              </a:ext>
            </a:extLst>
          </a:blip>
          <a:srcRect l="37477" t="21111"/>
          <a:stretch/>
        </p:blipFill>
        <p:spPr>
          <a:xfrm>
            <a:off x="0" y="0"/>
            <a:ext cx="4038600" cy="6858000"/>
          </a:xfrm>
          <a:prstGeom prst="rect">
            <a:avLst/>
          </a:prstGeom>
        </p:spPr>
      </p:pic>
      <p:pic>
        <p:nvPicPr>
          <p:cNvPr id="8" name="Рисунок 7">
            <a:extLst>
              <a:ext uri="{FF2B5EF4-FFF2-40B4-BE49-F238E27FC236}">
                <a16:creationId xmlns:a16="http://schemas.microsoft.com/office/drawing/2014/main" xmlns="" id="{CDE15201-A60E-4E6F-8FC0-CDF1B90A732B}"/>
              </a:ext>
            </a:extLst>
          </p:cNvPr>
          <p:cNvPicPr>
            <a:picLocks noChangeAspect="1"/>
          </p:cNvPicPr>
          <p:nvPr/>
        </p:nvPicPr>
        <p:blipFill rotWithShape="1">
          <a:blip r:embed="rId14" cstate="print">
            <a:extLst>
              <a:ext uri="{28A0092B-C50C-407E-A947-70E740481C1C}">
                <a14:useLocalDpi xmlns:a14="http://schemas.microsoft.com/office/drawing/2010/main" xmlns="" val="0"/>
              </a:ext>
            </a:extLst>
          </a:blip>
          <a:srcRect l="90900" t="21111"/>
          <a:stretch/>
        </p:blipFill>
        <p:spPr>
          <a:xfrm>
            <a:off x="3450772" y="0"/>
            <a:ext cx="8741228" cy="6858000"/>
          </a:xfrm>
          <a:prstGeom prst="rect">
            <a:avLst/>
          </a:prstGeom>
        </p:spPr>
      </p:pic>
    </p:spTree>
    <p:extLst>
      <p:ext uri="{BB962C8B-B14F-4D97-AF65-F5344CB8AC3E}">
        <p14:creationId xmlns:p14="http://schemas.microsoft.com/office/powerpoint/2010/main" xmlns="" val="575102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12FA30B-0820-4CA6-AE3A-1073260CBBE5}"/>
              </a:ext>
            </a:extLst>
          </p:cNvPr>
          <p:cNvSpPr>
            <a:spLocks noGrp="1"/>
          </p:cNvSpPr>
          <p:nvPr>
            <p:ph type="ctrTitle"/>
          </p:nvPr>
        </p:nvSpPr>
        <p:spPr/>
        <p:txBody>
          <a:bodyPr>
            <a:normAutofit/>
          </a:bodyPr>
          <a:lstStyle/>
          <a:p>
            <a:r>
              <a:rPr lang="ru-RU" sz="2200" dirty="0" smtClean="0">
                <a:solidFill>
                  <a:schemeClr val="bg1"/>
                </a:solidFill>
              </a:rPr>
              <a:t>ГБПОУ ВО «ВГППК»</a:t>
            </a:r>
            <a:r>
              <a:rPr lang="ru-RU" dirty="0" smtClean="0"/>
              <a:t/>
            </a:r>
            <a:br>
              <a:rPr lang="ru-RU" dirty="0" smtClean="0"/>
            </a:br>
            <a:r>
              <a:rPr lang="ru-RU" dirty="0" smtClean="0"/>
              <a:t/>
            </a:r>
            <a:br>
              <a:rPr lang="ru-RU" dirty="0" smtClean="0"/>
            </a:br>
            <a:r>
              <a:rPr lang="en-US" b="0" i="0" dirty="0" smtClean="0">
                <a:solidFill>
                  <a:schemeClr val="bg1"/>
                </a:solidFill>
                <a:effectLst/>
                <a:latin typeface="Anime Ace 2.0 BB" panose="02000503000000020004" pitchFamily="50" charset="0"/>
              </a:rPr>
              <a:t>IT </a:t>
            </a:r>
            <a:r>
              <a:rPr lang="en-US" b="0" i="0" dirty="0">
                <a:solidFill>
                  <a:schemeClr val="bg1"/>
                </a:solidFill>
                <a:effectLst/>
                <a:latin typeface="Anime Ace 2.0 BB" panose="02000503000000020004" pitchFamily="50" charset="0"/>
              </a:rPr>
              <a:t>professions</a:t>
            </a:r>
            <a:endParaRPr lang="ru-RU" dirty="0">
              <a:solidFill>
                <a:schemeClr val="bg1"/>
              </a:solidFill>
            </a:endParaRPr>
          </a:p>
        </p:txBody>
      </p:sp>
      <p:sp>
        <p:nvSpPr>
          <p:cNvPr id="3" name="Подзаголовок 2">
            <a:extLst>
              <a:ext uri="{FF2B5EF4-FFF2-40B4-BE49-F238E27FC236}">
                <a16:creationId xmlns:a16="http://schemas.microsoft.com/office/drawing/2014/main" xmlns="" id="{7DACAA61-2DA3-4DDA-9509-2164307DB1E0}"/>
              </a:ext>
            </a:extLst>
          </p:cNvPr>
          <p:cNvSpPr>
            <a:spLocks noGrp="1"/>
          </p:cNvSpPr>
          <p:nvPr>
            <p:ph type="subTitle" idx="1"/>
          </p:nvPr>
        </p:nvSpPr>
        <p:spPr>
          <a:xfrm>
            <a:off x="1828800" y="3586798"/>
            <a:ext cx="9144000" cy="2935922"/>
          </a:xfrm>
        </p:spPr>
        <p:txBody>
          <a:bodyPr>
            <a:normAutofit lnSpcReduction="10000"/>
          </a:bodyPr>
          <a:lstStyle/>
          <a:p>
            <a:r>
              <a:rPr lang="ru-RU" sz="2000" dirty="0" smtClean="0">
                <a:solidFill>
                  <a:schemeClr val="bg1"/>
                </a:solidFill>
                <a:latin typeface="Anime Ace v05" panose="02050604050505020204" pitchFamily="18" charset="0"/>
              </a:rPr>
              <a:t>                                                           </a:t>
            </a:r>
          </a:p>
          <a:p>
            <a:pPr algn="r"/>
            <a:r>
              <a:rPr lang="ru-RU" sz="2000" dirty="0" smtClean="0">
                <a:solidFill>
                  <a:schemeClr val="bg1"/>
                </a:solidFill>
                <a:latin typeface="Anime Ace v05" panose="02050604050505020204" pitchFamily="18" charset="0"/>
              </a:rPr>
              <a:t> </a:t>
            </a:r>
            <a:r>
              <a:rPr lang="ru-RU" sz="2000" dirty="0" smtClean="0">
                <a:solidFill>
                  <a:schemeClr val="bg1"/>
                </a:solidFill>
                <a:latin typeface="Anime Ace v05" panose="02050604050505020204" pitchFamily="18" charset="0"/>
              </a:rPr>
              <a:t>                                                                          </a:t>
            </a:r>
            <a:r>
              <a:rPr lang="ru-RU" sz="2000" dirty="0" smtClean="0">
                <a:solidFill>
                  <a:schemeClr val="bg1"/>
                </a:solidFill>
                <a:latin typeface="Anime Ace v05" panose="02050604050505020204" pitchFamily="18" charset="0"/>
              </a:rPr>
              <a:t> Григорян </a:t>
            </a:r>
            <a:r>
              <a:rPr lang="ru-RU" sz="2000" dirty="0" err="1">
                <a:solidFill>
                  <a:schemeClr val="bg1"/>
                </a:solidFill>
                <a:latin typeface="Anime Ace v05" panose="02050604050505020204" pitchFamily="18" charset="0"/>
              </a:rPr>
              <a:t>Ашот</a:t>
            </a:r>
            <a:r>
              <a:rPr lang="ru-RU" sz="2000" dirty="0">
                <a:solidFill>
                  <a:schemeClr val="bg1"/>
                </a:solidFill>
                <a:latin typeface="Anime Ace v05" panose="02050604050505020204" pitchFamily="18" charset="0"/>
              </a:rPr>
              <a:t> </a:t>
            </a:r>
            <a:r>
              <a:rPr lang="ru-RU" sz="2000" dirty="0" smtClean="0">
                <a:solidFill>
                  <a:schemeClr val="bg1"/>
                </a:solidFill>
                <a:latin typeface="Anime Ace v05" panose="02050604050505020204" pitchFamily="18" charset="0"/>
              </a:rPr>
              <a:t>Группа 212</a:t>
            </a:r>
          </a:p>
          <a:p>
            <a:endParaRPr lang="ru-RU" sz="2000" dirty="0" smtClean="0">
              <a:solidFill>
                <a:schemeClr val="bg1"/>
              </a:solidFill>
              <a:latin typeface="Anime Ace v05" panose="02050604050505020204" pitchFamily="18" charset="0"/>
            </a:endParaRPr>
          </a:p>
          <a:p>
            <a:endParaRPr lang="ru-RU" sz="2000" dirty="0" smtClean="0">
              <a:solidFill>
                <a:schemeClr val="bg1"/>
              </a:solidFill>
              <a:latin typeface="Anime Ace v05" panose="02050604050505020204" pitchFamily="18" charset="0"/>
            </a:endParaRPr>
          </a:p>
          <a:p>
            <a:endParaRPr lang="ru-RU" sz="2000" dirty="0" smtClean="0">
              <a:solidFill>
                <a:schemeClr val="bg1"/>
              </a:solidFill>
              <a:latin typeface="Anime Ace v05" panose="02050604050505020204" pitchFamily="18" charset="0"/>
            </a:endParaRPr>
          </a:p>
          <a:p>
            <a:endParaRPr lang="ru-RU" sz="2000" dirty="0" smtClean="0">
              <a:solidFill>
                <a:schemeClr val="bg1"/>
              </a:solidFill>
              <a:latin typeface="Anime Ace v05" panose="02050604050505020204" pitchFamily="18" charset="0"/>
            </a:endParaRPr>
          </a:p>
          <a:p>
            <a:r>
              <a:rPr lang="ru-RU" sz="2000" dirty="0" smtClean="0">
                <a:solidFill>
                  <a:schemeClr val="bg1"/>
                </a:solidFill>
                <a:latin typeface="Anime Ace v05" panose="02050604050505020204" pitchFamily="18" charset="0"/>
              </a:rPr>
              <a:t>2022</a:t>
            </a:r>
            <a:endParaRPr lang="ru-RU" sz="2000" dirty="0">
              <a:solidFill>
                <a:schemeClr val="bg1"/>
              </a:solidFill>
              <a:latin typeface="Anime Ace v05" panose="02050604050505020204" pitchFamily="18" charset="0"/>
            </a:endParaRPr>
          </a:p>
        </p:txBody>
      </p:sp>
    </p:spTree>
    <p:extLst>
      <p:ext uri="{BB962C8B-B14F-4D97-AF65-F5344CB8AC3E}">
        <p14:creationId xmlns:p14="http://schemas.microsoft.com/office/powerpoint/2010/main" xmlns="" val="937296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00A574-A977-43DF-BE48-CB21871CF0F1}"/>
              </a:ext>
            </a:extLst>
          </p:cNvPr>
          <p:cNvSpPr>
            <a:spLocks noGrp="1"/>
          </p:cNvSpPr>
          <p:nvPr>
            <p:ph type="title"/>
          </p:nvPr>
        </p:nvSpPr>
        <p:spPr>
          <a:xfrm>
            <a:off x="3217228" y="225425"/>
            <a:ext cx="5256211" cy="762000"/>
          </a:xfrm>
        </p:spPr>
        <p:txBody>
          <a:bodyPr/>
          <a:lstStyle/>
          <a:p>
            <a:pPr algn="ctr"/>
            <a:r>
              <a:rPr lang="en-US" dirty="0">
                <a:solidFill>
                  <a:schemeClr val="bg1"/>
                </a:solidFill>
                <a:latin typeface="Anime Ace 2.0 BB" panose="02000503000000020004" pitchFamily="50" charset="0"/>
              </a:rPr>
              <a:t>WEB copywriter</a:t>
            </a:r>
            <a:endParaRPr lang="ru-RU" dirty="0">
              <a:solidFill>
                <a:schemeClr val="bg1"/>
              </a:solidFill>
            </a:endParaRPr>
          </a:p>
        </p:txBody>
      </p:sp>
      <p:pic>
        <p:nvPicPr>
          <p:cNvPr id="6" name="Рисунок 5">
            <a:extLst>
              <a:ext uri="{FF2B5EF4-FFF2-40B4-BE49-F238E27FC236}">
                <a16:creationId xmlns:a16="http://schemas.microsoft.com/office/drawing/2014/main" xmlns="" id="{F9A7DC91-5E69-43CA-B625-6CDAA546FB37}"/>
              </a:ext>
            </a:extLst>
          </p:cNvPr>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8770" r="8770"/>
          <a:stretch>
            <a:fillRect/>
          </a:stretch>
        </p:blipFill>
        <p:spPr>
          <a:xfrm>
            <a:off x="306388" y="1492720"/>
            <a:ext cx="5789612" cy="4571530"/>
          </a:xfrm>
        </p:spPr>
      </p:pic>
      <p:sp>
        <p:nvSpPr>
          <p:cNvPr id="4" name="Текст 3">
            <a:extLst>
              <a:ext uri="{FF2B5EF4-FFF2-40B4-BE49-F238E27FC236}">
                <a16:creationId xmlns:a16="http://schemas.microsoft.com/office/drawing/2014/main" xmlns="" id="{41FC831E-628A-4E51-A6EC-D4320B5CCA04}"/>
              </a:ext>
            </a:extLst>
          </p:cNvPr>
          <p:cNvSpPr>
            <a:spLocks noGrp="1"/>
          </p:cNvSpPr>
          <p:nvPr>
            <p:ph type="body" sz="half" idx="2"/>
          </p:nvPr>
        </p:nvSpPr>
        <p:spPr>
          <a:xfrm>
            <a:off x="6478588" y="1190625"/>
            <a:ext cx="5686864" cy="5149850"/>
          </a:xfrm>
        </p:spPr>
        <p:txBody>
          <a:bodyPr>
            <a:noAutofit/>
          </a:bodyPr>
          <a:lstStyle/>
          <a:p>
            <a:pPr>
              <a:lnSpc>
                <a:spcPct val="150000"/>
              </a:lnSpc>
            </a:pPr>
            <a:r>
              <a:rPr lang="en-US" sz="2400" dirty="0">
                <a:solidFill>
                  <a:schemeClr val="bg1"/>
                </a:solidFill>
                <a:latin typeface="Anime Ace 2.0 BB" panose="02000503000000020004" pitchFamily="50" charset="0"/>
              </a:rPr>
              <a:t>A copywriter is a specialist who writes advertising texts, slogans. An SEO copywriter is a specialist who optimizes the content of a website. It uses keywords in informational materials, thanks to which the site ranks higher in search engines. At the same time, the quality of texts and their perception by the user do not suffer.</a:t>
            </a:r>
            <a:endParaRPr lang="ru-RU" sz="2400" dirty="0">
              <a:solidFill>
                <a:schemeClr val="bg1"/>
              </a:solidFill>
            </a:endParaRPr>
          </a:p>
        </p:txBody>
      </p:sp>
    </p:spTree>
    <p:extLst>
      <p:ext uri="{BB962C8B-B14F-4D97-AF65-F5344CB8AC3E}">
        <p14:creationId xmlns:p14="http://schemas.microsoft.com/office/powerpoint/2010/main" xmlns="" val="138451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xmlns="" id="{4C26668E-77AB-4AF7-89FA-978EBE825D9F}"/>
              </a:ext>
            </a:extLst>
          </p:cNvPr>
          <p:cNvSpPr>
            <a:spLocks noGrp="1"/>
          </p:cNvSpPr>
          <p:nvPr>
            <p:ph type="body" sz="half" idx="2"/>
          </p:nvPr>
        </p:nvSpPr>
        <p:spPr>
          <a:xfrm>
            <a:off x="755174" y="3042138"/>
            <a:ext cx="10681652" cy="773723"/>
          </a:xfrm>
        </p:spPr>
        <p:txBody>
          <a:bodyPr>
            <a:normAutofit fontScale="85000" lnSpcReduction="20000"/>
          </a:bodyPr>
          <a:lstStyle/>
          <a:p>
            <a:pPr algn="ctr"/>
            <a:r>
              <a:rPr lang="en-US" sz="7200" dirty="0">
                <a:solidFill>
                  <a:schemeClr val="bg1"/>
                </a:solidFill>
                <a:latin typeface="Anime Ace 2.0 BB" panose="02000503000000020004" pitchFamily="50" charset="0"/>
              </a:rPr>
              <a:t>Thanks for attention</a:t>
            </a:r>
            <a:r>
              <a:rPr lang="ru-RU" sz="7200" dirty="0">
                <a:solidFill>
                  <a:schemeClr val="bg1"/>
                </a:solidFill>
                <a:latin typeface="Anime Ace 2.0 BB" panose="02000503000000020004" pitchFamily="50" charset="0"/>
              </a:rPr>
              <a:t> </a:t>
            </a:r>
            <a:endParaRPr lang="ru-RU" sz="7200" dirty="0">
              <a:solidFill>
                <a:schemeClr val="bg1"/>
              </a:solidFill>
            </a:endParaRPr>
          </a:p>
        </p:txBody>
      </p:sp>
    </p:spTree>
    <p:extLst>
      <p:ext uri="{BB962C8B-B14F-4D97-AF65-F5344CB8AC3E}">
        <p14:creationId xmlns:p14="http://schemas.microsoft.com/office/powerpoint/2010/main" xmlns="" val="2635176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791C5EA-67EF-46E4-9485-C47A69421D20}"/>
              </a:ext>
            </a:extLst>
          </p:cNvPr>
          <p:cNvSpPr>
            <a:spLocks noGrp="1"/>
          </p:cNvSpPr>
          <p:nvPr>
            <p:ph type="title"/>
          </p:nvPr>
        </p:nvSpPr>
        <p:spPr>
          <a:xfrm>
            <a:off x="1997612" y="190866"/>
            <a:ext cx="7723163" cy="1144758"/>
          </a:xfrm>
        </p:spPr>
        <p:txBody>
          <a:bodyPr>
            <a:noAutofit/>
          </a:bodyPr>
          <a:lstStyle/>
          <a:p>
            <a:pPr algn="ctr"/>
            <a:r>
              <a:rPr lang="en-US" sz="6600" dirty="0">
                <a:solidFill>
                  <a:schemeClr val="bg1"/>
                </a:solidFill>
                <a:latin typeface="Anime Ace 2.0 BB" panose="02000503000000020004" pitchFamily="50" charset="0"/>
              </a:rPr>
              <a:t>programmer</a:t>
            </a:r>
            <a:endParaRPr lang="ru-RU" sz="6600" dirty="0">
              <a:solidFill>
                <a:schemeClr val="bg1"/>
              </a:solidFill>
            </a:endParaRPr>
          </a:p>
        </p:txBody>
      </p:sp>
      <p:pic>
        <p:nvPicPr>
          <p:cNvPr id="22" name="Рисунок 21">
            <a:extLst>
              <a:ext uri="{FF2B5EF4-FFF2-40B4-BE49-F238E27FC236}">
                <a16:creationId xmlns:a16="http://schemas.microsoft.com/office/drawing/2014/main" xmlns="" id="{E84325AE-74E5-4E2D-B82E-72113F701C82}"/>
              </a:ext>
            </a:extLst>
          </p:cNvPr>
          <p:cNvPicPr>
            <a:picLocks noGrp="1" noChangeAspect="1"/>
          </p:cNvPicPr>
          <p:nvPr>
            <p:ph type="pic" idx="1"/>
          </p:nvPr>
        </p:nvPicPr>
        <p:blipFill>
          <a:blip r:embed="rId2" cstate="print">
            <a:extLst>
              <a:ext uri="{BEBA8EAE-BF5A-486C-A8C5-ECC9F3942E4B}">
                <a14:imgProps xmlns:a14="http://schemas.microsoft.com/office/drawing/2010/main" xmlns="">
                  <a14:imgLayer r:embed="rId3">
                    <a14:imgEffect>
                      <a14:backgroundRemoval t="3111" b="95556" l="9375" r="92411">
                        <a14:foregroundMark x1="20536" y1="18222" x2="28571" y2="11556"/>
                        <a14:foregroundMark x1="28571" y1="11556" x2="37946" y2="8889"/>
                        <a14:foregroundMark x1="37946" y1="8889" x2="36161" y2="8000"/>
                        <a14:foregroundMark x1="23661" y1="24889" x2="32143" y2="75556"/>
                        <a14:foregroundMark x1="32143" y1="75556" x2="24107" y2="53333"/>
                        <a14:foregroundMark x1="24107" y1="53333" x2="21875" y2="65778"/>
                        <a14:foregroundMark x1="21875" y1="65778" x2="29911" y2="84000"/>
                        <a14:foregroundMark x1="29911" y1="84000" x2="39732" y2="81778"/>
                        <a14:foregroundMark x1="39732" y1="81778" x2="51786" y2="87111"/>
                        <a14:foregroundMark x1="51786" y1="87111" x2="43304" y2="92000"/>
                        <a14:foregroundMark x1="43304" y1="92000" x2="78571" y2="76000"/>
                        <a14:foregroundMark x1="78571" y1="76000" x2="84375" y2="68444"/>
                        <a14:foregroundMark x1="84375" y1="68444" x2="83036" y2="41333"/>
                        <a14:foregroundMark x1="83036" y1="41333" x2="73214" y2="28000"/>
                        <a14:foregroundMark x1="73214" y1="28000" x2="58482" y2="24000"/>
                        <a14:foregroundMark x1="58482" y1="24000" x2="44643" y2="14222"/>
                        <a14:foregroundMark x1="44643" y1="14222" x2="51789" y2="9729"/>
                        <a14:foregroundMark x1="45908" y1="7898" x2="41300" y2="7265"/>
                        <a14:foregroundMark x1="40540" y1="7265" x2="68304" y2="19111"/>
                        <a14:foregroundMark x1="34375" y1="9778" x2="20536" y2="18222"/>
                        <a14:foregroundMark x1="20536" y1="18222" x2="18750" y2="47556"/>
                        <a14:foregroundMark x1="18750" y1="47556" x2="20982" y2="62222"/>
                        <a14:foregroundMark x1="20982" y1="62222" x2="18750" y2="49333"/>
                        <a14:foregroundMark x1="18750" y1="49333" x2="26786" y2="73778"/>
                        <a14:foregroundMark x1="26786" y1="73778" x2="37054" y2="88444"/>
                        <a14:foregroundMark x1="37054" y1="88444" x2="37054" y2="84000"/>
                        <a14:foregroundMark x1="44643" y1="94222" x2="80804" y2="79111"/>
                        <a14:foregroundMark x1="58482" y1="87111" x2="81250" y2="77333"/>
                        <a14:foregroundMark x1="78571" y1="80444" x2="80357" y2="66667"/>
                        <a14:foregroundMark x1="80357" y1="66667" x2="78571" y2="75556"/>
                        <a14:foregroundMark x1="84375" y1="49333" x2="82589" y2="67556"/>
                        <a14:foregroundMark x1="82589" y1="67556" x2="83482" y2="48000"/>
                        <a14:foregroundMark x1="83482" y1="48000" x2="83482" y2="48000"/>
                        <a14:foregroundMark x1="84821" y1="52000" x2="87054" y2="53778"/>
                        <a14:foregroundMark x1="82143" y1="32000" x2="86161" y2="45333"/>
                        <a14:foregroundMark x1="74107" y1="23556" x2="87054" y2="40444"/>
                        <a14:foregroundMark x1="80357" y1="22222" x2="85268" y2="30667"/>
                        <a14:foregroundMark x1="73661" y1="18222" x2="89732" y2="32000"/>
                        <a14:foregroundMark x1="62054" y1="14222" x2="79464" y2="22667"/>
                        <a14:foregroundMark x1="69643" y1="18222" x2="76339" y2="18222"/>
                        <a14:foregroundMark x1="62946" y1="14667" x2="63839" y2="14222"/>
                        <a14:foregroundMark x1="54911" y1="14222" x2="57143" y2="12889"/>
                        <a14:foregroundMark x1="57589" y1="12889" x2="57143" y2="12444"/>
                        <a14:foregroundMark x1="59375" y1="9778" x2="58036" y2="12444"/>
                        <a14:foregroundMark x1="59821" y1="12000" x2="64732" y2="12444"/>
                        <a14:foregroundMark x1="64732" y1="13778" x2="62946" y2="12000"/>
                        <a14:foregroundMark x1="58929" y1="7556" x2="60268" y2="9778"/>
                        <a14:foregroundMark x1="54832" y1="10124" x2="49107" y2="10667"/>
                        <a14:foregroundMark x1="58482" y1="9778" x2="55604" y2="10051"/>
                        <a14:foregroundMark x1="48661" y1="9778" x2="48661" y2="9323"/>
                        <a14:foregroundMark x1="45982" y1="6667" x2="45412" y2="6667"/>
                        <a14:foregroundMark x1="40476" y1="6008" x2="21875" y2="8889"/>
                        <a14:foregroundMark x1="20982" y1="8889" x2="19196" y2="9333"/>
                        <a14:foregroundMark x1="19196" y1="11556" x2="18750" y2="13778"/>
                        <a14:foregroundMark x1="18750" y1="14222" x2="18750" y2="15556"/>
                        <a14:foregroundMark x1="18750" y1="16000" x2="18750" y2="16000"/>
                        <a14:foregroundMark x1="18304" y1="19111" x2="17857" y2="21333"/>
                        <a14:foregroundMark x1="16964" y1="22222" x2="16964" y2="23111"/>
                        <a14:foregroundMark x1="16518" y1="23111" x2="16071" y2="21778"/>
                        <a14:foregroundMark x1="15179" y1="19111" x2="15179" y2="19111"/>
                        <a14:foregroundMark x1="16071" y1="21333" x2="18304" y2="26667"/>
                        <a14:foregroundMark x1="18304" y1="28889" x2="18304" y2="28889"/>
                        <a14:foregroundMark x1="17411" y1="29778" x2="15625" y2="27111"/>
                        <a14:foregroundMark x1="15625" y1="26667" x2="15625" y2="26667"/>
                        <a14:foregroundMark x1="14732" y1="23556" x2="14732" y2="23556"/>
                        <a14:foregroundMark x1="14286" y1="29778" x2="14286" y2="30667"/>
                        <a14:foregroundMark x1="14286" y1="32889" x2="14286" y2="37333"/>
                        <a14:foregroundMark x1="14732" y1="37333" x2="16964" y2="39556"/>
                        <a14:foregroundMark x1="17411" y1="38667" x2="17411" y2="38667"/>
                        <a14:foregroundMark x1="16071" y1="41333" x2="15179" y2="50222"/>
                        <a14:foregroundMark x1="15179" y1="50222" x2="15179" y2="52000"/>
                        <a14:foregroundMark x1="15625" y1="53778" x2="16964" y2="56889"/>
                        <a14:foregroundMark x1="16964" y1="57333" x2="17857" y2="59111"/>
                        <a14:foregroundMark x1="18750" y1="62667" x2="21875" y2="68889"/>
                        <a14:foregroundMark x1="23214" y1="70667" x2="25446" y2="74667"/>
                        <a14:foregroundMark x1="26339" y1="76889" x2="26339" y2="81333"/>
                        <a14:foregroundMark x1="26339" y1="83111" x2="28571" y2="89778"/>
                        <a14:foregroundMark x1="31250" y1="89333" x2="34821" y2="90222"/>
                        <a14:foregroundMark x1="37054" y1="89333" x2="39732" y2="90667"/>
                        <a14:foregroundMark x1="41964" y1="90222" x2="46875" y2="92000"/>
                        <a14:foregroundMark x1="49554" y1="92000" x2="52679" y2="92444"/>
                        <a14:foregroundMark x1="53571" y1="92889" x2="49107" y2="95556"/>
                        <a14:foregroundMark x1="46429" y1="94667" x2="46429" y2="94667"/>
                        <a14:foregroundMark x1="51339" y1="94667" x2="52679" y2="94667"/>
                        <a14:foregroundMark x1="53125" y1="93333" x2="55357" y2="94222"/>
                        <a14:foregroundMark x1="59375" y1="93333" x2="62946" y2="92000"/>
                        <a14:foregroundMark x1="66964" y1="89778" x2="69643" y2="88889"/>
                        <a14:foregroundMark x1="75446" y1="86222" x2="77232" y2="86222"/>
                        <a14:foregroundMark x1="85268" y1="82222" x2="85268" y2="82222"/>
                        <a14:foregroundMark x1="85714" y1="76889" x2="86161" y2="75556"/>
                        <a14:foregroundMark x1="87054" y1="72000" x2="87054" y2="72000"/>
                        <a14:foregroundMark x1="81250" y1="79556" x2="80357" y2="84889"/>
                        <a14:foregroundMark x1="84375" y1="80444" x2="86607" y2="75111"/>
                        <a14:foregroundMark x1="87054" y1="67111" x2="87946" y2="67111"/>
                        <a14:foregroundMark x1="89286" y1="66222" x2="89732" y2="64889"/>
                        <a14:foregroundMark x1="90179" y1="61333" x2="90179" y2="63111"/>
                        <a14:foregroundMark x1="91071" y1="70222" x2="91518" y2="68889"/>
                        <a14:foregroundMark x1="90625" y1="64000" x2="90625" y2="64000"/>
                        <a14:foregroundMark x1="90625" y1="56444" x2="90625" y2="55111"/>
                        <a14:foregroundMark x1="90179" y1="53778" x2="90625" y2="54667"/>
                        <a14:foregroundMark x1="91518" y1="60000" x2="92857" y2="61778"/>
                        <a14:foregroundMark x1="91518" y1="51111" x2="91071" y2="49333"/>
                        <a14:foregroundMark x1="91071" y1="46222" x2="91071" y2="46222"/>
                        <a14:foregroundMark x1="92411" y1="43111" x2="92411" y2="43111"/>
                        <a14:foregroundMark x1="91964" y1="38667" x2="91964" y2="38667"/>
                        <a14:foregroundMark x1="91964" y1="34222" x2="91964" y2="34222"/>
                        <a14:foregroundMark x1="91964" y1="31556" x2="91964" y2="30667"/>
                        <a14:foregroundMark x1="91518" y1="26667" x2="91518" y2="26667"/>
                        <a14:foregroundMark x1="89286" y1="22667" x2="89286" y2="22667"/>
                        <a14:foregroundMark x1="88839" y1="21333" x2="88839" y2="21333"/>
                        <a14:foregroundMark x1="85714" y1="19111" x2="83929" y2="17778"/>
                        <a14:foregroundMark x1="82143" y1="15556" x2="82143" y2="15556"/>
                        <a14:foregroundMark x1="81250" y1="14667" x2="81250" y2="14667"/>
                        <a14:foregroundMark x1="74107" y1="10222" x2="74107" y2="10222"/>
                        <a14:foregroundMark x1="72768" y1="9778" x2="72768" y2="9778"/>
                        <a14:foregroundMark x1="68304" y1="8000" x2="66964" y2="7556"/>
                        <a14:foregroundMark x1="40054" y1="6667" x2="39286" y2="6667"/>
                        <a14:foregroundMark x1="46765" y1="6667" x2="45412" y2="6667"/>
                        <a14:foregroundMark x1="28571" y1="6667" x2="19643" y2="7556"/>
                        <a14:foregroundMark x1="18304" y1="9778" x2="16964" y2="12889"/>
                        <a14:foregroundMark x1="16071" y1="14222" x2="14286" y2="18222"/>
                        <a14:foregroundMark x1="14286" y1="18222" x2="14286" y2="20444"/>
                        <a14:foregroundMark x1="15179" y1="23111" x2="15625" y2="27111"/>
                        <a14:foregroundMark x1="14732" y1="29333" x2="12946" y2="34667"/>
                        <a14:foregroundMark x1="12946" y1="35556" x2="12946" y2="40889"/>
                        <a14:foregroundMark x1="14286" y1="41778" x2="18750" y2="51556"/>
                        <a14:foregroundMark x1="41071" y1="4000" x2="41760" y2="4000"/>
                        <a14:foregroundMark x1="47768" y1="4444" x2="48234" y2="4560"/>
                        <a14:foregroundMark x1="42082" y1="3497" x2="40552" y2="4259"/>
                        <a14:foregroundMark x1="30886" y1="4889" x2="29464" y2="4889"/>
                        <a14:foregroundMark x1="33036" y1="4889" x2="33036" y2="4889"/>
                        <a14:foregroundMark x1="34375" y1="4000" x2="34375" y2="4000"/>
                        <a14:foregroundMark x1="35268" y1="4000" x2="35268" y2="4000"/>
                        <a14:foregroundMark x1="37946" y1="3111" x2="37946" y2="3111"/>
                        <a14:foregroundMark x1="40179" y1="3111" x2="40179" y2="3111"/>
                        <a14:foregroundMark x1="50446" y1="3556" x2="50446" y2="3556"/>
                        <a14:foregroundMark x1="51786" y1="3556" x2="51786" y2="3556"/>
                        <a14:foregroundMark x1="64822" y1="5600" x2="66071" y2="6222"/>
                        <a14:foregroundMark x1="52679" y1="3111" x2="52679" y2="3111"/>
                        <a14:foregroundMark x1="51339" y1="3111" x2="49554" y2="4000"/>
                        <a14:foregroundMark x1="48214" y1="4000" x2="48214" y2="4000"/>
                        <a14:backgroundMark x1="20536" y1="2667" x2="29018" y2="444"/>
                        <a14:backgroundMark x1="33036" y1="1333" x2="42857" y2="444"/>
                        <a14:backgroundMark x1="58715" y1="3856" x2="59821" y2="4000"/>
                        <a14:backgroundMark x1="56401" y1="3556" x2="57254" y2="3667"/>
                        <a14:backgroundMark x1="55396" y1="3425" x2="56401" y2="3556"/>
                        <a14:backgroundMark x1="51121" y1="2870" x2="52974" y2="3111"/>
                        <a14:backgroundMark x1="62500" y1="1778" x2="51786" y2="889"/>
                        <a14:backgroundMark x1="43750" y1="889" x2="49107" y2="889"/>
                      </a14:backgroundRemoval>
                    </a14:imgEffect>
                  </a14:imgLayer>
                </a14:imgProps>
              </a:ext>
              <a:ext uri="{28A0092B-C50C-407E-A947-70E740481C1C}">
                <a14:useLocalDpi xmlns:a14="http://schemas.microsoft.com/office/drawing/2010/main" xmlns="" val="0"/>
              </a:ext>
            </a:extLst>
          </a:blip>
          <a:stretch>
            <a:fillRect/>
          </a:stretch>
        </p:blipFill>
        <p:spPr>
          <a:xfrm>
            <a:off x="408697" y="1835027"/>
            <a:ext cx="5000649" cy="5022973"/>
          </a:xfrm>
          <a:ln>
            <a:noFill/>
          </a:ln>
          <a:effectLst>
            <a:softEdge rad="165100"/>
          </a:effectLst>
        </p:spPr>
      </p:pic>
      <p:sp>
        <p:nvSpPr>
          <p:cNvPr id="29" name="TextBox 28">
            <a:extLst>
              <a:ext uri="{FF2B5EF4-FFF2-40B4-BE49-F238E27FC236}">
                <a16:creationId xmlns:a16="http://schemas.microsoft.com/office/drawing/2014/main" xmlns="" id="{B92A45DC-89CB-43C5-9290-CEE5201A3385}"/>
              </a:ext>
            </a:extLst>
          </p:cNvPr>
          <p:cNvSpPr txBox="1"/>
          <p:nvPr/>
        </p:nvSpPr>
        <p:spPr>
          <a:xfrm>
            <a:off x="6658707" y="2847535"/>
            <a:ext cx="5000649" cy="1477328"/>
          </a:xfrm>
          <a:prstGeom prst="rect">
            <a:avLst/>
          </a:prstGeom>
          <a:noFill/>
        </p:spPr>
        <p:txBody>
          <a:bodyPr wrap="square">
            <a:spAutoFit/>
          </a:bodyPr>
          <a:lstStyle/>
          <a:p>
            <a:pPr>
              <a:lnSpc>
                <a:spcPct val="150000"/>
              </a:lnSpc>
            </a:pPr>
            <a:r>
              <a:rPr lang="en-US" sz="2000" dirty="0">
                <a:solidFill>
                  <a:schemeClr val="bg1"/>
                </a:solidFill>
                <a:latin typeface="Anime Ace 2.0 BB" panose="02000503000000020004" pitchFamily="50" charset="0"/>
              </a:rPr>
              <a:t>A programmer is a specialist who develops algorithms and programs based on mathematical </a:t>
            </a:r>
            <a:r>
              <a:rPr lang="en-US" sz="2000" dirty="0" smtClean="0">
                <a:solidFill>
                  <a:schemeClr val="bg1"/>
                </a:solidFill>
                <a:latin typeface="Anime Ace 2.0 BB" panose="02000503000000020004" pitchFamily="50" charset="0"/>
              </a:rPr>
              <a:t>models</a:t>
            </a:r>
            <a:r>
              <a:rPr lang="ru-RU" sz="2000" dirty="0" smtClean="0">
                <a:solidFill>
                  <a:schemeClr val="bg1"/>
                </a:solidFill>
                <a:latin typeface="Anime Ace 2.0 BB" panose="02000503000000020004" pitchFamily="50" charset="0"/>
              </a:rPr>
              <a:t>.</a:t>
            </a:r>
            <a:endParaRPr lang="ru-RU" sz="2000" dirty="0">
              <a:solidFill>
                <a:schemeClr val="bg1"/>
              </a:solidFill>
            </a:endParaRPr>
          </a:p>
        </p:txBody>
      </p:sp>
    </p:spTree>
    <p:extLst>
      <p:ext uri="{BB962C8B-B14F-4D97-AF65-F5344CB8AC3E}">
        <p14:creationId xmlns:p14="http://schemas.microsoft.com/office/powerpoint/2010/main" xmlns="" val="1221643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94D7EC6-7F0F-481C-9E83-034D77279CA2}"/>
              </a:ext>
            </a:extLst>
          </p:cNvPr>
          <p:cNvSpPr>
            <a:spLocks noGrp="1"/>
          </p:cNvSpPr>
          <p:nvPr>
            <p:ph type="title"/>
          </p:nvPr>
        </p:nvSpPr>
        <p:spPr>
          <a:xfrm>
            <a:off x="4314508" y="34167"/>
            <a:ext cx="3932237" cy="1600200"/>
          </a:xfrm>
        </p:spPr>
        <p:txBody>
          <a:bodyPr>
            <a:normAutofit/>
          </a:bodyPr>
          <a:lstStyle/>
          <a:p>
            <a:r>
              <a:rPr lang="en-US" sz="6600" dirty="0">
                <a:solidFill>
                  <a:schemeClr val="bg1"/>
                </a:solidFill>
                <a:latin typeface="Anime Ace 2.0 BB" panose="02000503000000020004" pitchFamily="50" charset="0"/>
              </a:rPr>
              <a:t>Tester</a:t>
            </a:r>
            <a:endParaRPr lang="ru-RU" sz="6600" dirty="0">
              <a:solidFill>
                <a:schemeClr val="bg1"/>
              </a:solidFill>
            </a:endParaRPr>
          </a:p>
        </p:txBody>
      </p:sp>
      <p:pic>
        <p:nvPicPr>
          <p:cNvPr id="6" name="Рисунок 5">
            <a:extLst>
              <a:ext uri="{FF2B5EF4-FFF2-40B4-BE49-F238E27FC236}">
                <a16:creationId xmlns:a16="http://schemas.microsoft.com/office/drawing/2014/main" xmlns="" id="{AC88B7D0-A820-4575-8904-2C1A09DE19BD}"/>
              </a:ext>
            </a:extLst>
          </p:cNvPr>
          <p:cNvPicPr>
            <a:picLocks noGrp="1" noChangeAspect="1"/>
          </p:cNvPicPr>
          <p:nvPr>
            <p:ph type="pic" idx="1"/>
          </p:nvPr>
        </p:nvPicPr>
        <p:blipFill>
          <a:blip r:embed="rId2" cstate="print">
            <a:extLst>
              <a:ext uri="{BEBA8EAE-BF5A-486C-A8C5-ECC9F3942E4B}">
                <a14:imgProps xmlns:a14="http://schemas.microsoft.com/office/drawing/2010/main" xmlns="">
                  <a14:imgLayer r:embed="rId3">
                    <a14:imgEffect>
                      <a14:backgroundRemoval t="12625" b="86250" l="10000" r="90000">
                        <a14:foregroundMark x1="38875" y1="12500" x2="31500" y2="16000"/>
                        <a14:foregroundMark x1="31500" y1="16000" x2="14500" y2="55875"/>
                        <a14:foregroundMark x1="14500" y1="55875" x2="17375" y2="57125"/>
                        <a14:foregroundMark x1="28625" y1="26125" x2="25625" y2="41500"/>
                        <a14:foregroundMark x1="25625" y1="41500" x2="38125" y2="64625"/>
                        <a14:foregroundMark x1="38125" y1="64625" x2="45250" y2="69625"/>
                        <a14:foregroundMark x1="43375" y1="32250" x2="42500" y2="50500"/>
                        <a14:foregroundMark x1="42500" y1="50500" x2="56000" y2="66625"/>
                        <a14:foregroundMark x1="56000" y1="66625" x2="58375" y2="67625"/>
                        <a14:foregroundMark x1="21750" y1="76000" x2="13125" y2="44000"/>
                        <a14:foregroundMark x1="13125" y1="44000" x2="22500" y2="24125"/>
                        <a14:foregroundMark x1="22500" y1="24125" x2="41750" y2="11750"/>
                        <a14:foregroundMark x1="41750" y1="11750" x2="55500" y2="12625"/>
                        <a14:foregroundMark x1="55500" y1="12625" x2="69750" y2="18875"/>
                        <a14:foregroundMark x1="69750" y1="18875" x2="77000" y2="29375"/>
                        <a14:foregroundMark x1="77000" y1="29375" x2="80500" y2="40875"/>
                        <a14:foregroundMark x1="80500" y1="40875" x2="67375" y2="69625"/>
                        <a14:foregroundMark x1="67375" y1="69625" x2="49750" y2="80000"/>
                        <a14:foregroundMark x1="49750" y1="80000" x2="23125" y2="77000"/>
                        <a14:foregroundMark x1="19500" y1="74000" x2="59125" y2="87625"/>
                        <a14:foregroundMark x1="61817" y1="87250" x2="64781" y2="86837"/>
                        <a14:foregroundMark x1="59125" y1="87625" x2="61817" y2="87250"/>
                        <a14:foregroundMark x1="71584" y1="83164" x2="73500" y2="80875"/>
                        <a14:foregroundMark x1="72500" y1="80875" x2="64625" y2="83375"/>
                        <a14:foregroundMark x1="64625" y1="83375" x2="64625" y2="83375"/>
                        <a14:backgroundMark x1="72750" y1="84750" x2="65125" y2="86375"/>
                        <a14:backgroundMark x1="65125" y1="86375" x2="70500" y2="87625"/>
                        <a14:backgroundMark x1="65250" y1="87250" x2="65250" y2="87250"/>
                        <a14:backgroundMark x1="65250" y1="87250" x2="65250" y2="87250"/>
                        <a14:backgroundMark x1="64750" y1="87250" x2="64750" y2="87250"/>
                        <a14:backgroundMark x1="64750" y1="87250" x2="64750" y2="87250"/>
                        <a14:backgroundMark x1="66625" y1="87000" x2="70250" y2="87000"/>
                        <a14:backgroundMark x1="74875" y1="83625" x2="74875" y2="83625"/>
                        <a14:backgroundMark x1="72125" y1="84250" x2="72125" y2="84250"/>
                        <a14:backgroundMark x1="72125" y1="83750" x2="72125" y2="83750"/>
                        <a14:backgroundMark x1="72125" y1="83750" x2="72125" y2="83750"/>
                        <a14:backgroundMark x1="64750" y1="86500" x2="64750" y2="86500"/>
                        <a14:backgroundMark x1="65250" y1="87000" x2="65250" y2="87000"/>
                        <a14:backgroundMark x1="65250" y1="87000" x2="65250" y2="87000"/>
                        <a14:backgroundMark x1="65250" y1="87000" x2="65250" y2="87000"/>
                        <a14:backgroundMark x1="65250" y1="87000" x2="65250" y2="87000"/>
                        <a14:backgroundMark x1="65000" y1="87000" x2="65000" y2="87000"/>
                        <a14:backgroundMark x1="65000" y1="87000" x2="65000" y2="87000"/>
                        <a14:backgroundMark x1="65000" y1="87000" x2="65000" y2="87000"/>
                      </a14:backgroundRemoval>
                    </a14:imgEffect>
                  </a14:imgLayer>
                </a14:imgProps>
              </a:ext>
              <a:ext uri="{28A0092B-C50C-407E-A947-70E740481C1C}">
                <a14:useLocalDpi xmlns:a14="http://schemas.microsoft.com/office/drawing/2010/main" xmlns="" val="0"/>
              </a:ext>
            </a:extLst>
          </a:blip>
          <a:srcRect t="10520" b="10520"/>
          <a:stretch>
            <a:fillRect/>
          </a:stretch>
        </p:blipFill>
        <p:spPr>
          <a:xfrm>
            <a:off x="107950" y="1681163"/>
            <a:ext cx="6172200" cy="4873625"/>
          </a:xfrm>
          <a:effectLst>
            <a:softEdge rad="114300"/>
          </a:effectLst>
        </p:spPr>
      </p:pic>
      <p:sp>
        <p:nvSpPr>
          <p:cNvPr id="15" name="TextBox 14">
            <a:extLst>
              <a:ext uri="{FF2B5EF4-FFF2-40B4-BE49-F238E27FC236}">
                <a16:creationId xmlns:a16="http://schemas.microsoft.com/office/drawing/2014/main" xmlns="" id="{009095EC-989D-4B33-B9B9-EF7354A6EE94}"/>
              </a:ext>
            </a:extLst>
          </p:cNvPr>
          <p:cNvSpPr txBox="1"/>
          <p:nvPr/>
        </p:nvSpPr>
        <p:spPr>
          <a:xfrm>
            <a:off x="6523722" y="2305615"/>
            <a:ext cx="4631958" cy="234686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150000"/>
              </a:lnSpc>
            </a:pPr>
            <a:r>
              <a:rPr lang="en-US" sz="2000" dirty="0">
                <a:ln w="0"/>
                <a:solidFill>
                  <a:schemeClr val="bg1"/>
                </a:solidFill>
                <a:effectLst>
                  <a:outerShdw blurRad="38100" dist="19050" dir="2700000" algn="tl" rotWithShape="0">
                    <a:schemeClr val="dk1">
                      <a:alpha val="40000"/>
                    </a:schemeClr>
                  </a:outerShdw>
                </a:effectLst>
                <a:latin typeface="Anime Ace 2.0 BB" panose="02000503000000020004" pitchFamily="50" charset="0"/>
              </a:rPr>
              <a:t>A tester is a specialist who conducts software testing in order to control the quality of a software product.</a:t>
            </a:r>
            <a:endParaRPr lang="ru-RU" sz="20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1993717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3C9E79-20C7-4967-9155-5F780DAA7935}"/>
              </a:ext>
            </a:extLst>
          </p:cNvPr>
          <p:cNvSpPr>
            <a:spLocks noGrp="1"/>
          </p:cNvSpPr>
          <p:nvPr>
            <p:ph type="title"/>
          </p:nvPr>
        </p:nvSpPr>
        <p:spPr>
          <a:xfrm>
            <a:off x="1603717" y="189877"/>
            <a:ext cx="9284677" cy="990014"/>
          </a:xfrm>
        </p:spPr>
        <p:txBody>
          <a:bodyPr>
            <a:noAutofit/>
          </a:bodyPr>
          <a:lstStyle/>
          <a:p>
            <a:pPr algn="ctr"/>
            <a:r>
              <a:rPr lang="en-US" sz="4000" dirty="0">
                <a:solidFill>
                  <a:schemeClr val="bg1"/>
                </a:solidFill>
                <a:latin typeface="Anime Ace 2.0 BB" panose="02000503000000020004" pitchFamily="50" charset="0"/>
              </a:rPr>
              <a:t>IT project manager</a:t>
            </a:r>
            <a:endParaRPr lang="ru-RU" sz="4000" dirty="0">
              <a:solidFill>
                <a:schemeClr val="bg1"/>
              </a:solidFill>
            </a:endParaRPr>
          </a:p>
        </p:txBody>
      </p:sp>
      <p:sp>
        <p:nvSpPr>
          <p:cNvPr id="4" name="Текст 3">
            <a:extLst>
              <a:ext uri="{FF2B5EF4-FFF2-40B4-BE49-F238E27FC236}">
                <a16:creationId xmlns:a16="http://schemas.microsoft.com/office/drawing/2014/main" xmlns="" id="{3B5671C6-DFCE-4E4F-B93A-FEA2416008B9}"/>
              </a:ext>
            </a:extLst>
          </p:cNvPr>
          <p:cNvSpPr>
            <a:spLocks noGrp="1"/>
          </p:cNvSpPr>
          <p:nvPr>
            <p:ph type="body" sz="half" idx="2"/>
          </p:nvPr>
        </p:nvSpPr>
        <p:spPr>
          <a:xfrm>
            <a:off x="6956157" y="2221694"/>
            <a:ext cx="3932237" cy="3811588"/>
          </a:xfrm>
        </p:spPr>
        <p:txBody>
          <a:bodyPr>
            <a:normAutofit/>
          </a:bodyPr>
          <a:lstStyle/>
          <a:p>
            <a:pPr>
              <a:lnSpc>
                <a:spcPct val="150000"/>
              </a:lnSpc>
            </a:pPr>
            <a:r>
              <a:rPr lang="en-US" sz="2000" dirty="0">
                <a:solidFill>
                  <a:schemeClr val="bg1"/>
                </a:solidFill>
                <a:latin typeface="Anime Ace 2.0 BB" panose="02000503000000020004" pitchFamily="50" charset="0"/>
              </a:rPr>
              <a:t>The project manager will perform the entire range of work on project management, from idea to implementation.</a:t>
            </a:r>
            <a:endParaRPr lang="ru-RU" sz="2000" dirty="0">
              <a:solidFill>
                <a:schemeClr val="bg1"/>
              </a:solidFill>
            </a:endParaRPr>
          </a:p>
        </p:txBody>
      </p:sp>
      <p:pic>
        <p:nvPicPr>
          <p:cNvPr id="10" name="Рисунок 9">
            <a:extLst>
              <a:ext uri="{FF2B5EF4-FFF2-40B4-BE49-F238E27FC236}">
                <a16:creationId xmlns:a16="http://schemas.microsoft.com/office/drawing/2014/main" xmlns="" id="{14F44C1C-E021-4A60-B6EC-DC0E3ED9C8D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4341" y="1586853"/>
            <a:ext cx="4297057" cy="5081270"/>
          </a:xfrm>
          <a:prstGeom prst="rect">
            <a:avLst/>
          </a:prstGeom>
          <a:effectLst>
            <a:softEdge rad="63500"/>
          </a:effectLst>
        </p:spPr>
      </p:pic>
    </p:spTree>
    <p:extLst>
      <p:ext uri="{BB962C8B-B14F-4D97-AF65-F5344CB8AC3E}">
        <p14:creationId xmlns:p14="http://schemas.microsoft.com/office/powerpoint/2010/main" xmlns="" val="1704699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9EA7CD4-9ED0-4065-807B-CD4303E66232}"/>
              </a:ext>
            </a:extLst>
          </p:cNvPr>
          <p:cNvSpPr>
            <a:spLocks noGrp="1"/>
          </p:cNvSpPr>
          <p:nvPr>
            <p:ph type="title"/>
          </p:nvPr>
        </p:nvSpPr>
        <p:spPr>
          <a:xfrm>
            <a:off x="1085557" y="428783"/>
            <a:ext cx="10683240" cy="785178"/>
          </a:xfrm>
        </p:spPr>
        <p:txBody>
          <a:bodyPr>
            <a:normAutofit fontScale="90000"/>
          </a:bodyPr>
          <a:lstStyle/>
          <a:p>
            <a:pPr algn="ctr"/>
            <a:r>
              <a:rPr lang="en-US" dirty="0">
                <a:solidFill>
                  <a:schemeClr val="bg1"/>
                </a:solidFill>
                <a:latin typeface="Anime Ace 2.0 BB" panose="02000503000000020004" pitchFamily="50" charset="0"/>
              </a:rPr>
              <a:t/>
            </a:r>
            <a:br>
              <a:rPr lang="en-US" dirty="0">
                <a:solidFill>
                  <a:schemeClr val="bg1"/>
                </a:solidFill>
                <a:latin typeface="Anime Ace 2.0 BB" panose="02000503000000020004" pitchFamily="50" charset="0"/>
              </a:rPr>
            </a:br>
            <a:r>
              <a:rPr lang="en-US" b="0" i="0" dirty="0">
                <a:solidFill>
                  <a:schemeClr val="bg1"/>
                </a:solidFill>
                <a:effectLst/>
                <a:latin typeface="Anime Ace 2.0 BB" panose="02000503000000020004" pitchFamily="50" charset="0"/>
              </a:rPr>
              <a:t>Specialist in informational security</a:t>
            </a:r>
            <a:endParaRPr lang="ru-RU" dirty="0">
              <a:solidFill>
                <a:schemeClr val="bg1"/>
              </a:solidFill>
            </a:endParaRPr>
          </a:p>
        </p:txBody>
      </p:sp>
      <p:pic>
        <p:nvPicPr>
          <p:cNvPr id="6" name="Рисунок 5">
            <a:extLst>
              <a:ext uri="{FF2B5EF4-FFF2-40B4-BE49-F238E27FC236}">
                <a16:creationId xmlns:a16="http://schemas.microsoft.com/office/drawing/2014/main" xmlns="" id="{C568C207-2D31-4C16-9921-035F7D8F088D}"/>
              </a:ext>
            </a:extLst>
          </p:cNvPr>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9592" r="9592"/>
          <a:stretch>
            <a:fillRect/>
          </a:stretch>
        </p:blipFill>
        <p:spPr>
          <a:xfrm>
            <a:off x="280670" y="1998027"/>
            <a:ext cx="6005830" cy="4742258"/>
          </a:xfrm>
          <a:effectLst>
            <a:softEdge rad="76200"/>
          </a:effectLst>
        </p:spPr>
      </p:pic>
      <p:sp>
        <p:nvSpPr>
          <p:cNvPr id="4" name="Текст 3">
            <a:extLst>
              <a:ext uri="{FF2B5EF4-FFF2-40B4-BE49-F238E27FC236}">
                <a16:creationId xmlns:a16="http://schemas.microsoft.com/office/drawing/2014/main" xmlns="" id="{BB3A251A-8D73-4B34-98CB-E7F7856AB37E}"/>
              </a:ext>
            </a:extLst>
          </p:cNvPr>
          <p:cNvSpPr>
            <a:spLocks noGrp="1"/>
          </p:cNvSpPr>
          <p:nvPr>
            <p:ph type="body" sz="half" idx="2"/>
          </p:nvPr>
        </p:nvSpPr>
        <p:spPr>
          <a:xfrm>
            <a:off x="6822831" y="1998027"/>
            <a:ext cx="5190978" cy="4585653"/>
          </a:xfrm>
        </p:spPr>
        <p:txBody>
          <a:bodyPr>
            <a:normAutofit/>
          </a:bodyPr>
          <a:lstStyle/>
          <a:p>
            <a:pPr>
              <a:lnSpc>
                <a:spcPct val="150000"/>
              </a:lnSpc>
            </a:pPr>
            <a:r>
              <a:rPr lang="en-US" sz="2000" dirty="0">
                <a:solidFill>
                  <a:schemeClr val="bg1"/>
                </a:solidFill>
                <a:latin typeface="Anime Ace 2.0 BB" panose="02000503000000020004" pitchFamily="50" charset="0"/>
              </a:rPr>
              <a:t>Specialists create protection systems for enterprises, protect local networks from virus attacks or hackers. They prevent leakage of important information, forgery of data and incompetence (malicious intent) of their own employees.</a:t>
            </a:r>
            <a:endParaRPr lang="ru-RU" sz="2000" dirty="0">
              <a:solidFill>
                <a:schemeClr val="bg1"/>
              </a:solidFill>
            </a:endParaRPr>
          </a:p>
        </p:txBody>
      </p:sp>
    </p:spTree>
    <p:extLst>
      <p:ext uri="{BB962C8B-B14F-4D97-AF65-F5344CB8AC3E}">
        <p14:creationId xmlns:p14="http://schemas.microsoft.com/office/powerpoint/2010/main" xmlns="" val="3732666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11BF43-CFCC-471E-82BE-AE305C06F4E5}"/>
              </a:ext>
            </a:extLst>
          </p:cNvPr>
          <p:cNvSpPr>
            <a:spLocks noGrp="1"/>
          </p:cNvSpPr>
          <p:nvPr>
            <p:ph type="title"/>
          </p:nvPr>
        </p:nvSpPr>
        <p:spPr>
          <a:xfrm>
            <a:off x="1475936" y="166615"/>
            <a:ext cx="8945880" cy="578289"/>
          </a:xfrm>
        </p:spPr>
        <p:txBody>
          <a:bodyPr>
            <a:normAutofit fontScale="90000"/>
          </a:bodyPr>
          <a:lstStyle/>
          <a:p>
            <a:pPr algn="ctr"/>
            <a:r>
              <a:rPr lang="en-US" sz="4400" dirty="0">
                <a:solidFill>
                  <a:schemeClr val="bg1"/>
                </a:solidFill>
                <a:latin typeface="Anime Ace 2.0 BB" panose="02000503000000020004" pitchFamily="50" charset="0"/>
              </a:rPr>
              <a:t/>
            </a:r>
            <a:br>
              <a:rPr lang="en-US" sz="4400" dirty="0">
                <a:solidFill>
                  <a:schemeClr val="bg1"/>
                </a:solidFill>
                <a:latin typeface="Anime Ace 2.0 BB" panose="02000503000000020004" pitchFamily="50" charset="0"/>
              </a:rPr>
            </a:br>
            <a:r>
              <a:rPr lang="en-US" sz="4400" b="0" i="0" dirty="0">
                <a:solidFill>
                  <a:schemeClr val="bg1"/>
                </a:solidFill>
                <a:effectLst/>
                <a:latin typeface="Anime Ace 2.0 BB" panose="02000503000000020004" pitchFamily="50" charset="0"/>
              </a:rPr>
              <a:t>Systems Analyst</a:t>
            </a:r>
            <a:endParaRPr lang="ru-RU" sz="4400" dirty="0">
              <a:solidFill>
                <a:schemeClr val="bg1"/>
              </a:solidFill>
            </a:endParaRPr>
          </a:p>
        </p:txBody>
      </p:sp>
      <p:pic>
        <p:nvPicPr>
          <p:cNvPr id="6" name="Рисунок 5">
            <a:extLst>
              <a:ext uri="{FF2B5EF4-FFF2-40B4-BE49-F238E27FC236}">
                <a16:creationId xmlns:a16="http://schemas.microsoft.com/office/drawing/2014/main" xmlns="" id="{4BA1AA8F-D1C7-44A1-996F-D99FF8165BB8}"/>
              </a:ext>
            </a:extLst>
          </p:cNvPr>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7718" b="7718"/>
          <a:stretch>
            <a:fillRect/>
          </a:stretch>
        </p:blipFill>
        <p:spPr>
          <a:xfrm>
            <a:off x="223741" y="1281332"/>
            <a:ext cx="6172200" cy="4873625"/>
          </a:xfrm>
          <a:effectLst>
            <a:softEdge rad="101600"/>
          </a:effectLst>
        </p:spPr>
      </p:pic>
      <p:sp>
        <p:nvSpPr>
          <p:cNvPr id="4" name="Текст 3">
            <a:extLst>
              <a:ext uri="{FF2B5EF4-FFF2-40B4-BE49-F238E27FC236}">
                <a16:creationId xmlns:a16="http://schemas.microsoft.com/office/drawing/2014/main" xmlns="" id="{61EF987D-1C76-434A-8DB4-00F922D7B28D}"/>
              </a:ext>
            </a:extLst>
          </p:cNvPr>
          <p:cNvSpPr>
            <a:spLocks noGrp="1"/>
          </p:cNvSpPr>
          <p:nvPr>
            <p:ph type="body" sz="half" idx="2"/>
          </p:nvPr>
        </p:nvSpPr>
        <p:spPr>
          <a:xfrm>
            <a:off x="6592888" y="1486486"/>
            <a:ext cx="5716342" cy="5310554"/>
          </a:xfrm>
        </p:spPr>
        <p:txBody>
          <a:bodyPr>
            <a:normAutofit/>
          </a:bodyPr>
          <a:lstStyle/>
          <a:p>
            <a:pPr>
              <a:lnSpc>
                <a:spcPct val="150000"/>
              </a:lnSpc>
            </a:pPr>
            <a:r>
              <a:rPr lang="en-US" sz="2000" dirty="0">
                <a:solidFill>
                  <a:schemeClr val="bg1"/>
                </a:solidFill>
                <a:latin typeface="Anime Ace 2.0 BB" panose="02000503000000020004" pitchFamily="50" charset="0"/>
              </a:rPr>
              <a:t>A system analyst is a specialist who oversees the development of a new software product. He collects requirements for it, sets tasks for development and testing. And at the end of the project, he explains the rules of work to users and solves the problems of the functioning of the information system</a:t>
            </a:r>
            <a:endParaRPr lang="ru-RU" sz="2000" dirty="0">
              <a:solidFill>
                <a:schemeClr val="bg1"/>
              </a:solidFill>
            </a:endParaRPr>
          </a:p>
        </p:txBody>
      </p:sp>
    </p:spTree>
    <p:extLst>
      <p:ext uri="{BB962C8B-B14F-4D97-AF65-F5344CB8AC3E}">
        <p14:creationId xmlns:p14="http://schemas.microsoft.com/office/powerpoint/2010/main" xmlns="" val="2786055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BB28FC92-9E37-44CD-86C3-C9BA97BCB212}"/>
              </a:ext>
            </a:extLst>
          </p:cNvPr>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tretch>
            <a:fillRect/>
          </a:stretch>
        </p:blipFill>
        <p:spPr>
          <a:xfrm>
            <a:off x="567814" y="1602996"/>
            <a:ext cx="3794850" cy="5037663"/>
          </a:xfrm>
          <a:effectLst>
            <a:glow rad="152400">
              <a:schemeClr val="accent1">
                <a:alpha val="45000"/>
              </a:schemeClr>
            </a:glow>
            <a:softEdge rad="165100"/>
          </a:effectLst>
        </p:spPr>
      </p:pic>
      <p:sp>
        <p:nvSpPr>
          <p:cNvPr id="2" name="Заголовок 1">
            <a:extLst>
              <a:ext uri="{FF2B5EF4-FFF2-40B4-BE49-F238E27FC236}">
                <a16:creationId xmlns:a16="http://schemas.microsoft.com/office/drawing/2014/main" xmlns="" id="{A654986F-E672-4247-B745-6BB78C95ACBE}"/>
              </a:ext>
            </a:extLst>
          </p:cNvPr>
          <p:cNvSpPr>
            <a:spLocks noGrp="1"/>
          </p:cNvSpPr>
          <p:nvPr>
            <p:ph type="title"/>
          </p:nvPr>
        </p:nvSpPr>
        <p:spPr>
          <a:xfrm>
            <a:off x="567814" y="217341"/>
            <a:ext cx="11113476" cy="800100"/>
          </a:xfrm>
        </p:spPr>
        <p:txBody>
          <a:bodyPr>
            <a:normAutofit/>
          </a:bodyPr>
          <a:lstStyle/>
          <a:p>
            <a:pPr algn="ctr"/>
            <a:r>
              <a:rPr lang="en-US" sz="4400" dirty="0">
                <a:solidFill>
                  <a:schemeClr val="bg1"/>
                </a:solidFill>
                <a:latin typeface="Anime Ace 2.0 BB" panose="02000503000000020004" pitchFamily="50" charset="0"/>
              </a:rPr>
              <a:t>Database Administrator</a:t>
            </a:r>
            <a:endParaRPr lang="ru-RU" sz="4400" dirty="0">
              <a:solidFill>
                <a:schemeClr val="bg1"/>
              </a:solidFill>
            </a:endParaRPr>
          </a:p>
        </p:txBody>
      </p:sp>
      <p:sp>
        <p:nvSpPr>
          <p:cNvPr id="4" name="Текст 3">
            <a:extLst>
              <a:ext uri="{FF2B5EF4-FFF2-40B4-BE49-F238E27FC236}">
                <a16:creationId xmlns:a16="http://schemas.microsoft.com/office/drawing/2014/main" xmlns="" id="{090FB352-17C6-4077-84FA-67F31B32803F}"/>
              </a:ext>
            </a:extLst>
          </p:cNvPr>
          <p:cNvSpPr>
            <a:spLocks noGrp="1"/>
          </p:cNvSpPr>
          <p:nvPr>
            <p:ph type="body" sz="half" idx="2"/>
          </p:nvPr>
        </p:nvSpPr>
        <p:spPr>
          <a:xfrm>
            <a:off x="5219114" y="1304656"/>
            <a:ext cx="6972886" cy="5553345"/>
          </a:xfrm>
        </p:spPr>
        <p:txBody>
          <a:bodyPr>
            <a:noAutofit/>
          </a:bodyPr>
          <a:lstStyle/>
          <a:p>
            <a:pPr>
              <a:lnSpc>
                <a:spcPct val="160000"/>
              </a:lnSpc>
            </a:pPr>
            <a:r>
              <a:rPr lang="en-US" sz="2000" dirty="0">
                <a:solidFill>
                  <a:schemeClr val="bg1"/>
                </a:solidFill>
                <a:latin typeface="Anime Ace 2.0 BB" panose="02000503000000020004" pitchFamily="50" charset="0"/>
              </a:rPr>
              <a:t>A database administrator is a specialist who ensures the constant operation of the server and user access to the necessary information. In addition, it controls data protection, minimizes the likelihood of data loss, backs up and restores information. Not less important                                               . reduction (optimization) of response time. databases for user requests.</a:t>
            </a:r>
            <a:endParaRPr lang="ru-RU" sz="2000" dirty="0">
              <a:solidFill>
                <a:schemeClr val="bg1"/>
              </a:solidFill>
            </a:endParaRPr>
          </a:p>
        </p:txBody>
      </p:sp>
    </p:spTree>
    <p:extLst>
      <p:ext uri="{BB962C8B-B14F-4D97-AF65-F5344CB8AC3E}">
        <p14:creationId xmlns:p14="http://schemas.microsoft.com/office/powerpoint/2010/main" xmlns="" val="2571308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56247AD-E71E-4702-BAE1-A47A1EB3AC9D}"/>
              </a:ext>
            </a:extLst>
          </p:cNvPr>
          <p:cNvSpPr>
            <a:spLocks noGrp="1"/>
          </p:cNvSpPr>
          <p:nvPr>
            <p:ph type="title"/>
          </p:nvPr>
        </p:nvSpPr>
        <p:spPr>
          <a:xfrm>
            <a:off x="2042160" y="332105"/>
            <a:ext cx="8031480" cy="655320"/>
          </a:xfrm>
        </p:spPr>
        <p:txBody>
          <a:bodyPr>
            <a:noAutofit/>
          </a:bodyPr>
          <a:lstStyle/>
          <a:p>
            <a:pPr algn="ctr"/>
            <a:r>
              <a:rPr lang="en-US" dirty="0">
                <a:solidFill>
                  <a:schemeClr val="bg1"/>
                </a:solidFill>
                <a:latin typeface="Anime Ace 2.0 BB" panose="02000503000000020004" pitchFamily="50" charset="0"/>
              </a:rPr>
              <a:t>IT service specialist</a:t>
            </a:r>
            <a:endParaRPr lang="ru-RU" dirty="0">
              <a:solidFill>
                <a:schemeClr val="bg1"/>
              </a:solidFill>
            </a:endParaRPr>
          </a:p>
        </p:txBody>
      </p:sp>
      <p:pic>
        <p:nvPicPr>
          <p:cNvPr id="6" name="Рисунок 5">
            <a:extLst>
              <a:ext uri="{FF2B5EF4-FFF2-40B4-BE49-F238E27FC236}">
                <a16:creationId xmlns:a16="http://schemas.microsoft.com/office/drawing/2014/main" xmlns="" id="{2EDBF88D-1CF1-4A52-86C7-6DA0581D27F5}"/>
              </a:ext>
            </a:extLst>
          </p:cNvPr>
          <p:cNvPicPr>
            <a:picLocks noGrp="1" noChangeAspect="1"/>
          </p:cNvPicPr>
          <p:nvPr>
            <p:ph type="pic" idx="1"/>
          </p:nvPr>
        </p:nvPicPr>
        <p:blipFill>
          <a:blip r:embed="rId2" cstate="print">
            <a:extLst>
              <a:ext uri="{BEBA8EAE-BF5A-486C-A8C5-ECC9F3942E4B}">
                <a14:imgProps xmlns:a14="http://schemas.microsoft.com/office/drawing/2010/main" xmlns="">
                  <a14:imgLayer r:embed="rId3">
                    <a14:imgEffect>
                      <a14:backgroundRemoval t="2637" b="89844" l="3125" r="97500">
                        <a14:foregroundMark x1="22500" y1="11426" x2="9125" y2="22656"/>
                        <a14:foregroundMark x1="9125" y1="22656" x2="8750" y2="24316"/>
                        <a14:foregroundMark x1="29125" y1="6543" x2="19625" y2="8496"/>
                        <a14:foregroundMark x1="19625" y1="8496" x2="8125" y2="16602"/>
                        <a14:foregroundMark x1="8125" y1="16602" x2="3125" y2="26563"/>
                        <a14:foregroundMark x1="21875" y1="8496" x2="39125" y2="6055"/>
                        <a14:foregroundMark x1="39125" y1="6055" x2="62125" y2="7715"/>
                        <a14:foregroundMark x1="29375" y1="5762" x2="57125" y2="3125"/>
                        <a14:foregroundMark x1="59000" y1="2832" x2="80000" y2="13086"/>
                        <a14:foregroundMark x1="78750" y1="9961" x2="82750" y2="13574"/>
                        <a14:foregroundMark x1="89000" y1="18262" x2="90875" y2="20410"/>
                        <a14:foregroundMark x1="94000" y1="25586" x2="94000" y2="25586"/>
                        <a14:foregroundMark x1="97500" y1="36230" x2="97500" y2="36230"/>
                        <a14:foregroundMark x1="96500" y1="45996" x2="96500" y2="45996"/>
                        <a14:foregroundMark x1="91875" y1="56250" x2="91875" y2="56250"/>
                        <a14:foregroundMark x1="85250" y1="63574" x2="84000" y2="64355"/>
                        <a14:foregroundMark x1="59625" y1="75586" x2="59625" y2="75586"/>
                        <a14:foregroundMark x1="59375" y1="75781" x2="59375" y2="75781"/>
                        <a14:foregroundMark x1="66875" y1="74805" x2="66875" y2="74805"/>
                        <a14:foregroundMark x1="70000" y1="73340" x2="70000" y2="73340"/>
                        <a14:foregroundMark x1="34125" y1="75098" x2="34125" y2="75098"/>
                        <a14:foregroundMark x1="44375" y1="76270" x2="44375" y2="76270"/>
                      </a14:backgroundRemoval>
                    </a14:imgEffect>
                  </a14:imgLayer>
                </a14:imgProps>
              </a:ext>
              <a:ext uri="{28A0092B-C50C-407E-A947-70E740481C1C}">
                <a14:useLocalDpi xmlns:a14="http://schemas.microsoft.com/office/drawing/2010/main" xmlns="" val="0"/>
              </a:ext>
            </a:extLst>
          </a:blip>
          <a:stretch>
            <a:fillRect/>
          </a:stretch>
        </p:blipFill>
        <p:spPr>
          <a:xfrm>
            <a:off x="775652" y="1757045"/>
            <a:ext cx="4880610" cy="6247181"/>
          </a:xfrm>
        </p:spPr>
      </p:pic>
      <p:sp>
        <p:nvSpPr>
          <p:cNvPr id="4" name="Текст 3">
            <a:extLst>
              <a:ext uri="{FF2B5EF4-FFF2-40B4-BE49-F238E27FC236}">
                <a16:creationId xmlns:a16="http://schemas.microsoft.com/office/drawing/2014/main" xmlns="" id="{647A6213-DC75-484F-BFAA-BABF26690057}"/>
              </a:ext>
            </a:extLst>
          </p:cNvPr>
          <p:cNvSpPr>
            <a:spLocks noGrp="1"/>
          </p:cNvSpPr>
          <p:nvPr>
            <p:ph type="body" sz="half" idx="2"/>
          </p:nvPr>
        </p:nvSpPr>
        <p:spPr>
          <a:xfrm>
            <a:off x="6535741" y="1523205"/>
            <a:ext cx="5002528" cy="5002689"/>
          </a:xfrm>
        </p:spPr>
        <p:txBody>
          <a:bodyPr>
            <a:normAutofit/>
          </a:bodyPr>
          <a:lstStyle/>
          <a:p>
            <a:pPr>
              <a:lnSpc>
                <a:spcPct val="150000"/>
              </a:lnSpc>
            </a:pPr>
            <a:r>
              <a:rPr lang="en-US" sz="2400" dirty="0">
                <a:solidFill>
                  <a:schemeClr val="bg1"/>
                </a:solidFill>
                <a:latin typeface="Anime Ace 2.0 BB" panose="02000503000000020004" pitchFamily="50" charset="0"/>
              </a:rPr>
              <a:t>An outsourcer is a specialist in ensuring the stable and efficient operation of computers. He consults on the acquisition of the necessary computer equipment; delivers, installs and configures it; renders </a:t>
            </a:r>
            <a:r>
              <a:rPr lang="en-US" sz="2400" dirty="0" smtClean="0">
                <a:solidFill>
                  <a:schemeClr val="bg1"/>
                </a:solidFill>
                <a:latin typeface="Anime Ace 2.0 BB" panose="02000503000000020004" pitchFamily="50" charset="0"/>
              </a:rPr>
              <a:t> </a:t>
            </a:r>
            <a:r>
              <a:rPr lang="en-US" sz="2400" dirty="0">
                <a:solidFill>
                  <a:schemeClr val="bg1"/>
                </a:solidFill>
                <a:latin typeface="Anime Ace 2.0 BB" panose="02000503000000020004" pitchFamily="50" charset="0"/>
              </a:rPr>
              <a:t>timely support in case of any failures or malfunctions.</a:t>
            </a:r>
            <a:endParaRPr lang="ru-RU" sz="2400" dirty="0">
              <a:solidFill>
                <a:schemeClr val="bg1"/>
              </a:solidFill>
            </a:endParaRPr>
          </a:p>
        </p:txBody>
      </p:sp>
    </p:spTree>
    <p:extLst>
      <p:ext uri="{BB962C8B-B14F-4D97-AF65-F5344CB8AC3E}">
        <p14:creationId xmlns:p14="http://schemas.microsoft.com/office/powerpoint/2010/main" xmlns="" val="319996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53041E-CFD7-479A-BAE2-9C25254A78B2}"/>
              </a:ext>
            </a:extLst>
          </p:cNvPr>
          <p:cNvSpPr>
            <a:spLocks noGrp="1"/>
          </p:cNvSpPr>
          <p:nvPr>
            <p:ph type="title"/>
          </p:nvPr>
        </p:nvSpPr>
        <p:spPr>
          <a:xfrm>
            <a:off x="2575877" y="152400"/>
            <a:ext cx="6446203" cy="594360"/>
          </a:xfrm>
        </p:spPr>
        <p:txBody>
          <a:bodyPr/>
          <a:lstStyle/>
          <a:p>
            <a:pPr algn="ctr"/>
            <a:r>
              <a:rPr lang="en-US" dirty="0">
                <a:solidFill>
                  <a:schemeClr val="bg1"/>
                </a:solidFill>
                <a:latin typeface="Anime Ace 2.0 BB" panose="02000503000000020004" pitchFamily="50" charset="0"/>
              </a:rPr>
              <a:t>WEB designer</a:t>
            </a:r>
            <a:endParaRPr lang="ru-RU" dirty="0">
              <a:solidFill>
                <a:schemeClr val="bg1"/>
              </a:solidFill>
            </a:endParaRPr>
          </a:p>
        </p:txBody>
      </p:sp>
      <p:pic>
        <p:nvPicPr>
          <p:cNvPr id="6" name="Рисунок 5">
            <a:extLst>
              <a:ext uri="{FF2B5EF4-FFF2-40B4-BE49-F238E27FC236}">
                <a16:creationId xmlns:a16="http://schemas.microsoft.com/office/drawing/2014/main" xmlns="" id="{A89D1447-CC0E-44E6-A40F-0D7D2A79864D}"/>
              </a:ext>
            </a:extLst>
          </p:cNvPr>
          <p:cNvPicPr>
            <a:picLocks noGrp="1" noChangeAspect="1"/>
          </p:cNvPicPr>
          <p:nvPr>
            <p:ph type="pic" idx="1"/>
          </p:nvPr>
        </p:nvPicPr>
        <p:blipFill>
          <a:blip r:embed="rId2" cstate="print">
            <a:extLst>
              <a:ext uri="{BEBA8EAE-BF5A-486C-A8C5-ECC9F3942E4B}">
                <a14:imgProps xmlns:a14="http://schemas.microsoft.com/office/drawing/2010/main" xmlns="">
                  <a14:imgLayer r:embed="rId3">
                    <a14:imgEffect>
                      <a14:backgroundRemoval t="15156" b="92693" l="7250" r="93750">
                        <a14:foregroundMark x1="48625" y1="18403" x2="18750" y2="28823"/>
                        <a14:foregroundMark x1="18750" y1="28823" x2="15750" y2="32882"/>
                        <a14:foregroundMark x1="37750" y1="20027" x2="20250" y2="37348"/>
                        <a14:foregroundMark x1="30375" y1="22192" x2="26375" y2="26658"/>
                        <a14:foregroundMark x1="25125" y1="25981" x2="38750" y2="18674"/>
                        <a14:foregroundMark x1="26375" y1="23545" x2="42500" y2="17050"/>
                        <a14:foregroundMark x1="33750" y1="19756" x2="50875" y2="16509"/>
                        <a14:foregroundMark x1="15375" y1="35589" x2="11500" y2="45737"/>
                        <a14:foregroundMark x1="15125" y1="34100" x2="8125" y2="51015"/>
                        <a14:foregroundMark x1="8125" y1="51015" x2="7750" y2="59540"/>
                        <a14:foregroundMark x1="7750" y1="59540" x2="7875" y2="59675"/>
                        <a14:foregroundMark x1="8500" y1="75101" x2="9125" y2="77402"/>
                        <a14:foregroundMark x1="10125" y1="80650" x2="14125" y2="87821"/>
                        <a14:foregroundMark x1="14125" y1="87821" x2="15125" y2="88633"/>
                        <a14:foregroundMark x1="9875" y1="90257" x2="9875" y2="92828"/>
                        <a14:foregroundMark x1="90125" y1="43572" x2="93750" y2="63735"/>
                        <a14:foregroundMark x1="93750" y1="63735" x2="89875" y2="81461"/>
                        <a14:foregroundMark x1="92625" y1="50744" x2="92625" y2="50744"/>
                        <a14:foregroundMark x1="92500" y1="50474" x2="92375" y2="49932"/>
                        <a14:foregroundMark x1="92000" y1="48579" x2="92000" y2="48579"/>
                        <a14:foregroundMark x1="91750" y1="48444" x2="91750" y2="48444"/>
                        <a14:foregroundMark x1="87125" y1="37483" x2="87125" y2="37483"/>
                        <a14:foregroundMark x1="86625" y1="36806" x2="86625" y2="36806"/>
                        <a14:foregroundMark x1="82125" y1="30582" x2="81625" y2="30311"/>
                        <a14:foregroundMark x1="81125" y1="29635" x2="81125" y2="29635"/>
                        <a14:foregroundMark x1="75625" y1="24628" x2="75625" y2="24628"/>
                        <a14:foregroundMark x1="62000" y1="17456" x2="62000" y2="17456"/>
                        <a14:foregroundMark x1="62000" y1="17456" x2="62000" y2="17456"/>
                        <a14:foregroundMark x1="44375" y1="15968" x2="52250" y2="15156"/>
                        <a14:foregroundMark x1="52250" y1="15156" x2="58375" y2="16238"/>
                        <a14:foregroundMark x1="7375" y1="55480" x2="7375" y2="55480"/>
                        <a14:foregroundMark x1="7250" y1="56428" x2="7250" y2="56428"/>
                        <a14:foregroundMark x1="7250" y1="56698" x2="7250" y2="56698"/>
                        <a14:foregroundMark x1="7250" y1="57375" x2="7125" y2="57781"/>
                        <a14:foregroundMark x1="49125" y1="91340" x2="49125" y2="91340"/>
                        <a14:foregroundMark x1="49125" y1="91340" x2="49125" y2="91340"/>
                        <a14:foregroundMark x1="49125" y1="91340" x2="49125" y2="91340"/>
                        <a14:foregroundMark x1="49125" y1="91340" x2="49125" y2="91340"/>
                        <a14:foregroundMark x1="49125" y1="91340" x2="49125" y2="91340"/>
                        <a14:foregroundMark x1="49125" y1="91340" x2="49125" y2="91340"/>
                        <a14:foregroundMark x1="49125" y1="91340" x2="53875" y2="91069"/>
                        <a14:foregroundMark x1="41125" y1="91746" x2="46750" y2="91340"/>
                        <a14:foregroundMark x1="62750" y1="67930" x2="58000" y2="68200"/>
                      </a14:backgroundRemoval>
                    </a14:imgEffect>
                  </a14:imgLayer>
                </a14:imgProps>
              </a:ext>
              <a:ext uri="{28A0092B-C50C-407E-A947-70E740481C1C}">
                <a14:useLocalDpi xmlns:a14="http://schemas.microsoft.com/office/drawing/2010/main" xmlns="" val="0"/>
              </a:ext>
            </a:extLst>
          </a:blip>
          <a:srcRect t="7261" b="7261"/>
          <a:stretch>
            <a:fillRect/>
          </a:stretch>
        </p:blipFill>
        <p:spPr>
          <a:xfrm>
            <a:off x="412750" y="1328738"/>
            <a:ext cx="6172200" cy="4873625"/>
          </a:xfrm>
          <a:effectLst>
            <a:softEdge rad="63500"/>
          </a:effectLst>
        </p:spPr>
      </p:pic>
      <p:sp>
        <p:nvSpPr>
          <p:cNvPr id="4" name="Текст 3">
            <a:extLst>
              <a:ext uri="{FF2B5EF4-FFF2-40B4-BE49-F238E27FC236}">
                <a16:creationId xmlns:a16="http://schemas.microsoft.com/office/drawing/2014/main" xmlns="" id="{D82E82C0-FF21-405B-B042-0683FE208625}"/>
              </a:ext>
            </a:extLst>
          </p:cNvPr>
          <p:cNvSpPr>
            <a:spLocks noGrp="1"/>
          </p:cNvSpPr>
          <p:nvPr>
            <p:ph type="body" sz="half" idx="2"/>
          </p:nvPr>
        </p:nvSpPr>
        <p:spPr>
          <a:xfrm>
            <a:off x="7225030" y="746760"/>
            <a:ext cx="4770755" cy="3810794"/>
          </a:xfrm>
        </p:spPr>
        <p:txBody>
          <a:bodyPr>
            <a:noAutofit/>
          </a:bodyPr>
          <a:lstStyle/>
          <a:p>
            <a:pPr>
              <a:lnSpc>
                <a:spcPct val="150000"/>
              </a:lnSpc>
            </a:pPr>
            <a:r>
              <a:rPr lang="en-US" sz="2400" dirty="0">
                <a:solidFill>
                  <a:schemeClr val="bg1"/>
                </a:solidFill>
                <a:latin typeface="Anime Ace 2.0 BB" panose="02000503000000020004" pitchFamily="50" charset="0"/>
              </a:rPr>
              <a:t>A web designer is a specialist who creates site layouts, banners, Internet postcards, which will later be posted on the Internet. Since a web page is an information design, not a graphic one, the main requirements for it are not only visual appeal, but also the understandability of the interface for the user</a:t>
            </a:r>
            <a:r>
              <a:rPr lang="en-US" sz="2000" dirty="0">
                <a:solidFill>
                  <a:schemeClr val="bg1"/>
                </a:solidFill>
                <a:latin typeface="Anime Ace 2.0 BB" panose="02000503000000020004" pitchFamily="50" charset="0"/>
              </a:rPr>
              <a:t>.</a:t>
            </a:r>
            <a:endParaRPr lang="ru-RU" sz="2000" dirty="0">
              <a:solidFill>
                <a:schemeClr val="bg1"/>
              </a:solidFill>
            </a:endParaRPr>
          </a:p>
        </p:txBody>
      </p:sp>
    </p:spTree>
    <p:extLst>
      <p:ext uri="{BB962C8B-B14F-4D97-AF65-F5344CB8AC3E}">
        <p14:creationId xmlns:p14="http://schemas.microsoft.com/office/powerpoint/2010/main" xmlns="" val="847683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base.com-962">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powerpointbase.com-962</Template>
  <TotalTime>485</TotalTime>
  <Words>404</Words>
  <Application>Microsoft Office PowerPoint</Application>
  <PresentationFormat>Произвольный</PresentationFormat>
  <Paragraphs>27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powerpointbase.com-962</vt:lpstr>
      <vt:lpstr>ГБПОУ ВО «ВГППК»  IT professions</vt:lpstr>
      <vt:lpstr>programmer</vt:lpstr>
      <vt:lpstr>Tester</vt:lpstr>
      <vt:lpstr>IT project manager</vt:lpstr>
      <vt:lpstr> Specialist in informational security</vt:lpstr>
      <vt:lpstr> Systems Analyst</vt:lpstr>
      <vt:lpstr>Database Administrator</vt:lpstr>
      <vt:lpstr>IT service specialist</vt:lpstr>
      <vt:lpstr>WEB designer</vt:lpstr>
      <vt:lpstr>WEB copywriter</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IT professions</dc:title>
  <dc:creator>dfghj as</dc:creator>
  <cp:lastModifiedBy>Сухарева ЕВ</cp:lastModifiedBy>
  <cp:revision>17</cp:revision>
  <dcterms:created xsi:type="dcterms:W3CDTF">2022-11-22T15:37:51Z</dcterms:created>
  <dcterms:modified xsi:type="dcterms:W3CDTF">2022-11-29T09:37:36Z</dcterms:modified>
</cp:coreProperties>
</file>