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67" r:id="rId2"/>
    <p:sldId id="266" r:id="rId3"/>
    <p:sldId id="260" r:id="rId4"/>
    <p:sldId id="269" r:id="rId5"/>
    <p:sldId id="270" r:id="rId6"/>
    <p:sldId id="271" r:id="rId7"/>
    <p:sldId id="272" r:id="rId8"/>
    <p:sldId id="26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AC1"/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2513" autoAdjust="0"/>
  </p:normalViewPr>
  <p:slideViewPr>
    <p:cSldViewPr>
      <p:cViewPr varScale="1">
        <p:scale>
          <a:sx n="65" d="100"/>
          <a:sy n="65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A46D-903B-4A81-B106-E99E65D5589E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5D105-4842-498B-B0CA-EEB5FBD5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0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D105-4842-498B-B0CA-EEB5FBD5A1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5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D105-4842-498B-B0CA-EEB5FBD5A1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2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D105-4842-498B-B0CA-EEB5FBD5A1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9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573784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886200"/>
            <a:ext cx="5715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8A0000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52365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21523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8A0000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8A0000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8A0000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8A0000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52365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56713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A0000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8A0000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8A0000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8A0000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8A0000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6713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A0000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8A0000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8A0000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8A0000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8A0000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26.12.2022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26.12.2022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26.12.2022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836713"/>
            <a:ext cx="5737840" cy="12961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dirty="0"/>
              <a:t>Традиции народов-дорога к миру</a:t>
            </a:r>
            <a:endParaRPr lang="ru-RU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886200"/>
            <a:ext cx="3384376" cy="1752600"/>
          </a:xfrm>
        </p:spPr>
        <p:txBody>
          <a:bodyPr/>
          <a:lstStyle/>
          <a:p>
            <a:r>
              <a:rPr lang="ru-RU" sz="1200" dirty="0" smtClean="0"/>
              <a:t>Презентацию выполнила</a:t>
            </a:r>
          </a:p>
          <a:p>
            <a:r>
              <a:rPr lang="ru-RU" sz="1200" dirty="0" smtClean="0"/>
              <a:t> учитель начальных классов МБОУ гимназии </a:t>
            </a:r>
          </a:p>
          <a:p>
            <a:r>
              <a:rPr lang="ru-RU" sz="1200" dirty="0" smtClean="0"/>
              <a:t>« Перспектива» </a:t>
            </a:r>
            <a:r>
              <a:rPr lang="ru-RU" sz="1200" dirty="0" err="1" smtClean="0"/>
              <a:t>г.о.Самара</a:t>
            </a:r>
            <a:endParaRPr lang="ru-RU" sz="1200" dirty="0" smtClean="0"/>
          </a:p>
          <a:p>
            <a:r>
              <a:rPr lang="ru-RU" sz="1200" dirty="0" err="1" smtClean="0"/>
              <a:t>Чыгадаева</a:t>
            </a:r>
            <a:r>
              <a:rPr lang="ru-RU" sz="1200" dirty="0" smtClean="0"/>
              <a:t> С.Н.</a:t>
            </a:r>
            <a:endParaRPr lang="ru-RU" sz="1200" dirty="0"/>
          </a:p>
        </p:txBody>
      </p:sp>
      <p:pic>
        <p:nvPicPr>
          <p:cNvPr id="1042" name="Picture 18" descr="https://i.mycdn.me/i?r=AzFIxPtkV78jcmdRfpoIOyaJ9B-t3DCJNwL9QrtBMtDafDO7EuABt8t6j6ROsg0SwU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0" y="2692152"/>
            <a:ext cx="3735350" cy="23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s://bic-biblio.ru/wp-content/uploads/2022/06/portretmnogonacionalnoirossii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https://bic-biblio.ru/wp-content/uploads/2022/06/portretmnogonacionalnoirossii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91810" cy="1440160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Большой России младшая сестра -  Удмуртия</a:t>
            </a:r>
            <a:endParaRPr lang="ru-RU" dirty="0"/>
          </a:p>
        </p:txBody>
      </p:sp>
      <p:pic>
        <p:nvPicPr>
          <p:cNvPr id="9218" name="Picture 2" descr="https://krd.drmesta.ru/upload/iblock/6eb/6ebf9131ef6036464ebdad94d53af6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384376" cy="2592288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220" name="Picture 4" descr="https://www.podrobno.uz/upload/iblock/9fa/udm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88" y="3429000"/>
            <a:ext cx="3333750" cy="222885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84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23658" cy="796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Народный костюм</a:t>
            </a:r>
            <a:endParaRPr lang="ru-RU" dirty="0"/>
          </a:p>
        </p:txBody>
      </p:sp>
      <p:pic>
        <p:nvPicPr>
          <p:cNvPr id="10242" name="Picture 2" descr="https://i.pinimg.com/474x/9b/18/6f/9b186f5352560d299756a2993c9a84fa--volga-traditional-cloth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9" y="2043707"/>
            <a:ext cx="4514850" cy="3533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44" name="Picture 4" descr="https://i.pinimg.com/736x/ee/e0/cd/eee0cdbcd1daf85f0e835a9282e8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247900" cy="42195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44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43738" cy="796950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Национальное блюдо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93096"/>
            <a:ext cx="3585731" cy="276080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Пельмени - на удмуртском звучат, как "</a:t>
            </a:r>
            <a:r>
              <a:rPr lang="ru-RU" sz="2000" dirty="0" err="1"/>
              <a:t>пельняни</a:t>
            </a:r>
            <a:r>
              <a:rPr lang="ru-RU" sz="2000" dirty="0"/>
              <a:t>", что означает "хлебные уши".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474075"/>
            <a:ext cx="3648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8A0000"/>
                </a:solidFill>
              </a:rPr>
              <a:t>Перепечи</a:t>
            </a:r>
            <a:r>
              <a:rPr lang="ru-RU" dirty="0">
                <a:solidFill>
                  <a:srgbClr val="8A0000"/>
                </a:solidFill>
              </a:rPr>
              <a:t> - корзиночки из теста, которые наполняют всем, чем угодно: мясо, овощи, фрукты и т. д. </a:t>
            </a:r>
          </a:p>
        </p:txBody>
      </p:sp>
      <p:pic>
        <p:nvPicPr>
          <p:cNvPr id="11266" name="Picture 2" descr="https://fb.ru/misc/i/thumb/a/2/5/6/6/7/4/2/2566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87" y="1768413"/>
            <a:ext cx="3810000" cy="2533651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1268" name="Picture 4" descr="https://izvestiaur.ru/upload/resize_cache/from_old_sites/izvestiaur/5b4/sjuxkei42vx2yclqhi0dhjftj2xmbjoj/500_500_1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2591"/>
            <a:ext cx="3411590" cy="2265297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82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92088"/>
          </a:xfr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Башкирия привольная земля!</a:t>
            </a:r>
            <a:endParaRPr lang="ru-RU" dirty="0"/>
          </a:p>
        </p:txBody>
      </p:sp>
      <p:pic>
        <p:nvPicPr>
          <p:cNvPr id="12290" name="Picture 2" descr="https://kulturarb.ru/media/zoo/images/616283original_9614a87a9a4b7a86a41100340a23a2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857500" cy="18954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292" name="Picture 4" descr="https://api.rbsmi.ru/attachments/ead97eab6e95597538b99ea8b1df8b16c7dd6fc0/store/crop/0/0/547/376/547/376/0/d66a9dc991e47ad1b892a8292d52b726011e427461b883c900e00bdad3f0/68714f63e9e09fb9071a5746b259ac5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81" y="2237631"/>
            <a:ext cx="5210175" cy="3581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15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23658" cy="792088"/>
          </a:xfr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Национальный костюм</a:t>
            </a:r>
            <a:endParaRPr lang="ru-RU" dirty="0"/>
          </a:p>
        </p:txBody>
      </p:sp>
      <p:pic>
        <p:nvPicPr>
          <p:cNvPr id="13314" name="Picture 2" descr="https://stihi.ru/pics/2022/04/15/36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184936" cy="4525963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3316" name="Picture 4" descr="http://photos.lifeisphoto.ru/187/1/1877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44416" cy="3456384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853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76938"/>
            <a:ext cx="6523658" cy="951862"/>
          </a:xfr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Традиционные блюда</a:t>
            </a:r>
            <a:endParaRPr lang="ru-RU" dirty="0"/>
          </a:p>
        </p:txBody>
      </p:sp>
      <p:pic>
        <p:nvPicPr>
          <p:cNvPr id="14340" name="Picture 4" descr="https://pimg.mycdn.me/getImage?url=http%3A%2F%2Fi.mycdn.me%2Fimage%3Fid%3D886347054570%26t%3D50%26plc%3DWEB%26tkn%3D*NuPfia2c-FdlhRbNSBeIqMKhl2w&amp;type=VIDEO_S_368&amp;signatureToken=NJDSAAA3GdThuxVY6TJEv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86" y="1990975"/>
            <a:ext cx="3505200" cy="2000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8886" y="4221089"/>
            <a:ext cx="8361586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Бешбармак                      вяленая колбаса из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конского мяса и жира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pic>
        <p:nvPicPr>
          <p:cNvPr id="14342" name="Picture 6" descr="https://halal-spb.ru/sites/default/files/styles/medium/public/products/s_medom_1.jpg?itok=6PiObQJ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3856"/>
            <a:ext cx="3276600" cy="2162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32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52365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Край Мордовия</a:t>
            </a:r>
            <a:endParaRPr lang="ru-RU" dirty="0"/>
          </a:p>
        </p:txBody>
      </p:sp>
      <p:pic>
        <p:nvPicPr>
          <p:cNvPr id="15362" name="Picture 2" descr="https://i.mycdn.me/i?r=A3Gsp2811rL2EaT0MnNZyzFTwVs2OHAItwCq_guJkV1IuCOx0Mm4rm_vlqPDdrVhlw0KQcX3SkfxMTkgELwMV-sEjp41BCMgrr_Q-QHwo4WElivpWEf7bVaLEIrMgvqmLL3i_tLrMX2vDfCf88A2QB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564904"/>
            <a:ext cx="6192688" cy="3024336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077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171730" cy="6529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Народный костюм </a:t>
            </a:r>
            <a:endParaRPr lang="ru-RU" dirty="0"/>
          </a:p>
        </p:txBody>
      </p:sp>
      <p:pic>
        <p:nvPicPr>
          <p:cNvPr id="16386" name="Picture 2" descr="https://i.pinimg.com/236x/44/7e/e3/447ee3325d671083f9d5a14afd35f3db--volga-russian-sty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997200" cy="35941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6388" name="Picture 4" descr="https://sun9-40.userapi.com/impg/4g7v67HKkgz47Bnf1egLPjGKCkYTh0BCKmZhRA/o3wLregaZ34.jpg?size=430x604&amp;quality=96&amp;sign=de7e9f9e652dc3e21c0603e99904d9e8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94" y="1600200"/>
            <a:ext cx="3222125" cy="45259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39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23658" cy="7652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Традиционные блюда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4888360"/>
            <a:ext cx="8568952" cy="123780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Мордовский хлеб-                    </a:t>
            </a:r>
            <a:r>
              <a:rPr lang="ru-RU" sz="2000" dirty="0" smtClean="0"/>
              <a:t>Старинное блюдо-ЯМ,</a:t>
            </a:r>
          </a:p>
          <a:p>
            <a:pPr marL="0" indent="0">
              <a:buNone/>
            </a:pPr>
            <a:r>
              <a:rPr lang="ru-RU" sz="2000" dirty="0" err="1" smtClean="0"/>
              <a:t>черный,ржаной</a:t>
            </a:r>
            <a:r>
              <a:rPr lang="ru-RU" sz="2000" dirty="0" smtClean="0"/>
              <a:t>                               похожее и на суп и на кашу</a:t>
            </a:r>
            <a:endParaRPr lang="ru-RU" sz="2000" dirty="0"/>
          </a:p>
        </p:txBody>
      </p:sp>
      <p:pic>
        <p:nvPicPr>
          <p:cNvPr id="17410" name="Picture 2" descr="https://www.oxfordsbakery.co.uk/wp-content/uploads/2017/04/SourDoug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3473"/>
            <a:ext cx="3352800" cy="3228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2" name="Picture 4" descr="https://gostinicamakarovskaya.ru/wp-content/uploads/2016/10/20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18" y="1673258"/>
            <a:ext cx="4610100" cy="30575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24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«Татарстан-моя  Родина, предков очаг…»</a:t>
            </a:r>
            <a:endParaRPr lang="ru-RU" sz="4000" dirty="0"/>
          </a:p>
        </p:txBody>
      </p:sp>
      <p:pic>
        <p:nvPicPr>
          <p:cNvPr id="18434" name="Picture 2" descr="https://jofo.me/data/userfiles/42383/images/2158237-888990-380x2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8221"/>
            <a:ext cx="3567112" cy="2393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8436" name="Picture 4" descr="https://gl.weburg.net/00/events/11/51363/itv_1080_thumb/74905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615287"/>
            <a:ext cx="3384376" cy="2376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827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286676" cy="84615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Наша страна- Россия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12" descr="http://www.artmaniacs.ru/catalog/Podarki-po-professijam/podarok_nachalniku/products_pictures/19869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51" t="6818" r="4999" b="9657"/>
          <a:stretch>
            <a:fillRect/>
          </a:stretch>
        </p:blipFill>
        <p:spPr bwMode="auto">
          <a:xfrm>
            <a:off x="1547664" y="1772816"/>
            <a:ext cx="6048672" cy="406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23658" cy="796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Национальный костюм </a:t>
            </a:r>
            <a:endParaRPr lang="ru-RU" dirty="0"/>
          </a:p>
        </p:txBody>
      </p:sp>
      <p:pic>
        <p:nvPicPr>
          <p:cNvPr id="19458" name="Picture 2" descr="https://mypresentation.ru/documents_6/8b10dc9482f3adc92e8587c9784e88d4/im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3"/>
            <a:ext cx="4824536" cy="3943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9462" name="Picture 6" descr="https://liveposts.ru/upload/auploads/333183/nadevayut_tatarskiy_kosty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73360"/>
            <a:ext cx="2857500" cy="4286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33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75854"/>
            <a:ext cx="7315746" cy="741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Традиционное блюдо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8271" y="2423021"/>
            <a:ext cx="3427724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Кыстыбый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Пресная лепёшка с картофельным пюре.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https://i.ytimg.com/vi/NZLpy0pg-5I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95" y="177281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0100" y="692696"/>
            <a:ext cx="7215238" cy="543346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b="1" dirty="0"/>
            </a:br>
            <a:r>
              <a:rPr lang="ru-RU" b="1" dirty="0"/>
              <a:t>Вы – дети России – вы надежда и будущее нашей страны.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2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000888">
            <a:off x="1729611" y="2351042"/>
            <a:ext cx="5934621" cy="109528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6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928662" y="2078376"/>
            <a:ext cx="7215238" cy="3378685"/>
            <a:chOff x="607288" y="-815361"/>
            <a:chExt cx="8765306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8765306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8A0000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7" name="Picture 4" descr="http://itd3.mycdn.me/image?id=905454263546&amp;t=20&amp;plc=MOBILE&amp;tkn=*7pwSts5jaRjFoOtPAxSuAz_z5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4" y="848549"/>
            <a:ext cx="6840760" cy="4608512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60840" cy="855216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Традиции русского народа</a:t>
            </a:r>
            <a:endParaRPr lang="ru-RU" dirty="0"/>
          </a:p>
        </p:txBody>
      </p:sp>
      <p:pic>
        <p:nvPicPr>
          <p:cNvPr id="4098" name="Picture 2" descr="http://ploshadtruda.ru/wp-content/uploads/2018/05/7890-680x365_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77000" cy="347662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1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ihi.ru/pics/2010/01/28/8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3990975" cy="4876801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392488" cy="2448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Русский национальный костюм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6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lynci.com.ua/wp-content/cache/thumb/d15fdb3f2_32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048000" cy="2409056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14437"/>
            <a:ext cx="6523658" cy="796950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Традиционная кухня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81127"/>
            <a:ext cx="7819802" cy="5760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Русские блины               Каравай</a:t>
            </a:r>
            <a:endParaRPr lang="ru-RU" dirty="0"/>
          </a:p>
        </p:txBody>
      </p:sp>
      <p:pic>
        <p:nvPicPr>
          <p:cNvPr id="5124" name="Picture 4" descr="https://achcity.com/images/photos/medium/article23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73" y="1811223"/>
            <a:ext cx="3643338" cy="2657257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7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675786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О, край ста тысяч песен</a:t>
            </a:r>
            <a:br>
              <a:rPr lang="ru-RU" dirty="0" smtClean="0"/>
            </a:br>
            <a:r>
              <a:rPr lang="ru-RU" dirty="0" smtClean="0"/>
              <a:t>                      Чувашия</a:t>
            </a:r>
            <a:endParaRPr lang="ru-RU" dirty="0"/>
          </a:p>
        </p:txBody>
      </p:sp>
      <p:pic>
        <p:nvPicPr>
          <p:cNvPr id="6146" name="Picture 2" descr="https://regnum.ru/uploads/pictures/news/2019/06/24/regnum_picture_1561370249376467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3843139" cy="288032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942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883698" cy="796950"/>
          </a:xfr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Национальный костюм</a:t>
            </a:r>
            <a:endParaRPr lang="ru-RU" dirty="0"/>
          </a:p>
        </p:txBody>
      </p:sp>
      <p:pic>
        <p:nvPicPr>
          <p:cNvPr id="7170" name="Picture 2" descr="https://bankesse.ru/wp-content/uploads/hello_html_m58ace1f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32" y="1916832"/>
            <a:ext cx="6381750" cy="344805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97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23658" cy="979512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Национальное блюдо</a:t>
            </a:r>
            <a:endParaRPr lang="ru-RU" dirty="0"/>
          </a:p>
        </p:txBody>
      </p:sp>
      <p:pic>
        <p:nvPicPr>
          <p:cNvPr id="8194" name="Picture 2" descr="https://kebabinmymind.ru/wp-content/uploads/2019/07/chuvashskaya_hupla-5664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420" y="1831926"/>
            <a:ext cx="2838450" cy="188595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988840"/>
            <a:ext cx="2923258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Хуплу</a:t>
            </a:r>
            <a:r>
              <a:rPr lang="ru-RU" dirty="0" smtClean="0"/>
              <a:t> - это большой круглый пирог из пресного сдобного теста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6" name="Picture 4" descr="http://s3.fotokto.ru/photo/large/530/5304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2" y="3645024"/>
            <a:ext cx="2379552" cy="190500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637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201</Words>
  <Application>Microsoft Office PowerPoint</Application>
  <PresentationFormat>Экран (4:3)</PresentationFormat>
  <Paragraphs>40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Comic Sans MS</vt:lpstr>
      <vt:lpstr>Arial</vt:lpstr>
      <vt:lpstr>Calibri</vt:lpstr>
      <vt:lpstr>1_Тема Office</vt:lpstr>
      <vt:lpstr>Традиции народов-дорога к миру</vt:lpstr>
      <vt:lpstr>Наша страна- Россия</vt:lpstr>
      <vt:lpstr>Презентация PowerPoint</vt:lpstr>
      <vt:lpstr>Традиции русского народа</vt:lpstr>
      <vt:lpstr>Русский национальный костюм</vt:lpstr>
      <vt:lpstr>Традиционная кухня</vt:lpstr>
      <vt:lpstr>О, край ста тысяч песен                       Чувашия</vt:lpstr>
      <vt:lpstr>Национальный костюм</vt:lpstr>
      <vt:lpstr>Национальное блюдо</vt:lpstr>
      <vt:lpstr>Большой России младшая сестра -  Удмуртия</vt:lpstr>
      <vt:lpstr>Народный костюм</vt:lpstr>
      <vt:lpstr>Национальное блюдо</vt:lpstr>
      <vt:lpstr>Башкирия привольная земля!</vt:lpstr>
      <vt:lpstr>Национальный костюм</vt:lpstr>
      <vt:lpstr>Традиционные блюда</vt:lpstr>
      <vt:lpstr>Край Мордовия</vt:lpstr>
      <vt:lpstr>Народный костюм </vt:lpstr>
      <vt:lpstr>Традиционные блюда</vt:lpstr>
      <vt:lpstr>«Татарстан-моя  Родина, предков очаг…»</vt:lpstr>
      <vt:lpstr>Национальный костюм </vt:lpstr>
      <vt:lpstr>Традиционное блюдо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Света</cp:lastModifiedBy>
  <cp:revision>101</cp:revision>
  <dcterms:created xsi:type="dcterms:W3CDTF">2014-07-06T18:18:01Z</dcterms:created>
  <dcterms:modified xsi:type="dcterms:W3CDTF">2022-12-26T07:21:16Z</dcterms:modified>
</cp:coreProperties>
</file>