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6" r:id="rId5"/>
    <p:sldId id="258" r:id="rId6"/>
    <p:sldId id="259" r:id="rId7"/>
    <p:sldId id="260" r:id="rId8"/>
    <p:sldId id="261" r:id="rId9"/>
    <p:sldId id="26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1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4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2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2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9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4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1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921B-7734-44BA-B0C0-E82B5362031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C1A1-EA3E-409F-8F29-DC9778434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6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Знакомство с буквой </a:t>
            </a:r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1643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100" y="3822700"/>
            <a:ext cx="88265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 воспитатель: </a:t>
            </a:r>
          </a:p>
          <a:p>
            <a:pPr algn="ctr"/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Подорова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Альбина Валентиновна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МАДОУ № 74 г. Сыктывкар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40933"/>
            <a:ext cx="3175000" cy="28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700" y="279400"/>
            <a:ext cx="92381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игры: </a:t>
            </a:r>
          </a:p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познакомить со звуком А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1) учить выделять звук А в начале, середине, конца слова;</a:t>
            </a:r>
          </a:p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Развитие мыслительных процессов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5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Отгадай загадку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08100"/>
            <a:ext cx="5157787" cy="1196975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>
                <a:solidFill>
                  <a:srgbClr val="222222"/>
                </a:solidFill>
                <a:latin typeface="Open Sans"/>
              </a:rPr>
              <a:t>Лечит маленьких детей,</a:t>
            </a:r>
            <a:br>
              <a:rPr lang="ru-RU" b="0" dirty="0">
                <a:solidFill>
                  <a:srgbClr val="222222"/>
                </a:solidFill>
                <a:latin typeface="Open Sans"/>
              </a:rPr>
            </a:br>
            <a:r>
              <a:rPr lang="ru-RU" b="0" dirty="0">
                <a:solidFill>
                  <a:srgbClr val="222222"/>
                </a:solidFill>
                <a:latin typeface="Open Sans"/>
              </a:rPr>
              <a:t>Лечит птичек и зверей,</a:t>
            </a:r>
            <a:br>
              <a:rPr lang="ru-RU" b="0" dirty="0">
                <a:solidFill>
                  <a:srgbClr val="222222"/>
                </a:solidFill>
                <a:latin typeface="Open Sans"/>
              </a:rPr>
            </a:br>
            <a:r>
              <a:rPr lang="ru-RU" b="0" dirty="0">
                <a:solidFill>
                  <a:srgbClr val="222222"/>
                </a:solidFill>
                <a:latin typeface="Open Sans"/>
              </a:rPr>
              <a:t>Сквозь очки свои глядит</a:t>
            </a:r>
            <a:br>
              <a:rPr lang="ru-RU" b="0" dirty="0">
                <a:solidFill>
                  <a:srgbClr val="222222"/>
                </a:solidFill>
                <a:latin typeface="Open Sans"/>
              </a:rPr>
            </a:br>
            <a:r>
              <a:rPr lang="ru-RU" b="0" dirty="0">
                <a:solidFill>
                  <a:srgbClr val="222222"/>
                </a:solidFill>
                <a:latin typeface="Open Sans"/>
              </a:rPr>
              <a:t>Добрый доктор</a:t>
            </a:r>
            <a:r>
              <a:rPr lang="ru-RU" b="0" dirty="0" smtClean="0">
                <a:solidFill>
                  <a:srgbClr val="222222"/>
                </a:solidFill>
                <a:latin typeface="Open Sans"/>
              </a:rPr>
              <a:t>…</a:t>
            </a:r>
            <a:endParaRPr lang="ru-RU" b="0" dirty="0">
              <a:solidFill>
                <a:srgbClr val="222222"/>
              </a:solidFill>
              <a:latin typeface="Open San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505075"/>
            <a:ext cx="3030448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308100"/>
            <a:ext cx="5183188" cy="1196975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rgbClr val="222222"/>
                </a:solidFill>
                <a:latin typeface="Open Sans"/>
              </a:rPr>
              <a:t>Треугольником плавник,</a:t>
            </a:r>
            <a:br>
              <a:rPr lang="ru-RU" sz="2000" b="0" dirty="0">
                <a:solidFill>
                  <a:srgbClr val="222222"/>
                </a:solidFill>
                <a:latin typeface="Open Sans"/>
              </a:rPr>
            </a:br>
            <a:r>
              <a:rPr lang="ru-RU" sz="2000" b="0" dirty="0">
                <a:solidFill>
                  <a:srgbClr val="222222"/>
                </a:solidFill>
                <a:latin typeface="Open Sans"/>
              </a:rPr>
              <a:t>Океаны </a:t>
            </a:r>
            <a:r>
              <a:rPr lang="ru-RU" sz="2000" b="0" dirty="0" smtClean="0">
                <a:solidFill>
                  <a:srgbClr val="222222"/>
                </a:solidFill>
                <a:latin typeface="Open Sans"/>
              </a:rPr>
              <a:t>бороздит</a:t>
            </a:r>
            <a:r>
              <a:rPr lang="ru-RU" sz="2000" b="0" dirty="0">
                <a:solidFill>
                  <a:srgbClr val="222222"/>
                </a:solidFill>
                <a:latin typeface="Open Sans"/>
              </a:rPr>
              <a:t>.</a:t>
            </a:r>
            <a:br>
              <a:rPr lang="ru-RU" sz="2000" b="0" dirty="0">
                <a:solidFill>
                  <a:srgbClr val="222222"/>
                </a:solidFill>
                <a:latin typeface="Open Sans"/>
              </a:rPr>
            </a:br>
            <a:r>
              <a:rPr lang="ru-RU" sz="2000" b="0" dirty="0">
                <a:solidFill>
                  <a:srgbClr val="222222"/>
                </a:solidFill>
                <a:latin typeface="Open Sans"/>
              </a:rPr>
              <a:t>Пасть от злости распахнула,</a:t>
            </a:r>
            <a:br>
              <a:rPr lang="ru-RU" sz="2000" b="0" dirty="0">
                <a:solidFill>
                  <a:srgbClr val="222222"/>
                </a:solidFill>
                <a:latin typeface="Open Sans"/>
              </a:rPr>
            </a:br>
            <a:r>
              <a:rPr lang="ru-RU" sz="2000" b="0" dirty="0">
                <a:solidFill>
                  <a:srgbClr val="222222"/>
                </a:solidFill>
                <a:latin typeface="Open Sans"/>
              </a:rPr>
              <a:t>Рыба-хищница </a:t>
            </a:r>
            <a:r>
              <a:rPr lang="ru-RU" sz="2000" b="0" dirty="0" smtClean="0">
                <a:solidFill>
                  <a:srgbClr val="222222"/>
                </a:solidFill>
                <a:latin typeface="Open Sans"/>
              </a:rPr>
              <a:t>…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34" y="2583024"/>
            <a:ext cx="3302865" cy="3347876"/>
          </a:xfrm>
        </p:spPr>
      </p:pic>
    </p:spTree>
    <p:extLst>
      <p:ext uri="{BB962C8B-B14F-4D97-AF65-F5344CB8AC3E}">
        <p14:creationId xmlns:p14="http://schemas.microsoft.com/office/powerpoint/2010/main" val="10770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136" y="279400"/>
            <a:ext cx="82221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Назови слова со звуком </a:t>
            </a:r>
            <a:r>
              <a:rPr lang="ru-RU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18351"/>
            <a:ext cx="2527300" cy="2510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2191311"/>
            <a:ext cx="2413000" cy="2537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99" y="1803400"/>
            <a:ext cx="292417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106680"/>
            <a:ext cx="10958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слова со звуком  </a:t>
            </a:r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ru-RU" sz="4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начале слова</a:t>
            </a:r>
            <a:endParaRPr lang="ru-RU" sz="480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9" y="4301676"/>
            <a:ext cx="4078061" cy="1729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60" y="3870960"/>
            <a:ext cx="25908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0" y="1122343"/>
            <a:ext cx="3400663" cy="2550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83" y="3679575"/>
            <a:ext cx="3184478" cy="2987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813" y="1122343"/>
            <a:ext cx="2828882" cy="2806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958" y="1551248"/>
            <a:ext cx="2962913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5" y="0"/>
            <a:ext cx="113442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слова со звуком </a:t>
            </a:r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конце слова</a:t>
            </a:r>
            <a:endParaRPr lang="ru-RU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1247774"/>
            <a:ext cx="2700339" cy="2357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73" y="1247773"/>
            <a:ext cx="3000378" cy="2357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4" y="3743921"/>
            <a:ext cx="2700339" cy="2700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29" y="3605213"/>
            <a:ext cx="2800834" cy="2775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87" y="1247773"/>
            <a:ext cx="3236976" cy="2033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92" y="3752853"/>
            <a:ext cx="2758771" cy="26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18" y="295572"/>
            <a:ext cx="114115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слова со звуком </a:t>
            </a:r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4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середине слова</a:t>
            </a:r>
            <a:endParaRPr lang="ru-RU" sz="4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3" y="1126569"/>
            <a:ext cx="2027089" cy="2829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84" y="1126569"/>
            <a:ext cx="2695923" cy="2695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93" y="1126569"/>
            <a:ext cx="3378388" cy="2695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23" y="4111227"/>
            <a:ext cx="2308484" cy="2669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" y="4111227"/>
            <a:ext cx="2133600" cy="2401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58" y="4016427"/>
            <a:ext cx="2780523" cy="25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214313"/>
            <a:ext cx="8311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лишний фрукт</a:t>
            </a:r>
            <a:endParaRPr lang="ru-RU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56" y="1557337"/>
            <a:ext cx="3662707" cy="2443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4" y="1439700"/>
            <a:ext cx="3080013" cy="2189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4" y="4125338"/>
            <a:ext cx="3371851" cy="2332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4310050"/>
            <a:ext cx="2828925" cy="21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8825" y="300038"/>
            <a:ext cx="8111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лишний овощ</a:t>
            </a:r>
            <a:endParaRPr lang="ru-RU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223368"/>
            <a:ext cx="3132960" cy="2691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3" y="1223368"/>
            <a:ext cx="2900362" cy="2669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80" y="3914775"/>
            <a:ext cx="2763442" cy="2652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9" y="4071938"/>
            <a:ext cx="2757486" cy="25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89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Знакомство с буквой А</vt:lpstr>
      <vt:lpstr>Презентация PowerPoint</vt:lpstr>
      <vt:lpstr>Отгадай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35</cp:revision>
  <dcterms:created xsi:type="dcterms:W3CDTF">2023-01-06T10:22:07Z</dcterms:created>
  <dcterms:modified xsi:type="dcterms:W3CDTF">2023-01-07T08:21:39Z</dcterms:modified>
</cp:coreProperties>
</file>