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0" r:id="rId6"/>
    <p:sldId id="268" r:id="rId7"/>
    <p:sldId id="266" r:id="rId8"/>
    <p:sldId id="261" r:id="rId9"/>
    <p:sldId id="270" r:id="rId10"/>
    <p:sldId id="273" r:id="rId11"/>
    <p:sldId id="272" r:id="rId12"/>
    <p:sldId id="262" r:id="rId13"/>
    <p:sldId id="265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75" d="100"/>
          <a:sy n="75" d="100"/>
        </p:scale>
        <p:origin x="1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3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4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1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2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9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5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8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4479-1501-4564-A832-A65DC6DD940A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2F8D-97C8-4D89-9E3F-B64744791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8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713" y="277586"/>
            <a:ext cx="10433957" cy="97903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профессиональное образовательное учреждение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Прокопьевский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горнотехнический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техникум им. В.П.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Романова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713" y="1582615"/>
            <a:ext cx="10433957" cy="4965142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 «Экологические проблемы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 в горной промышленности»</a:t>
            </a:r>
          </a:p>
          <a:p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«Воздействие горной промышленности на окружающую среду»</a:t>
            </a:r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студент 3 курса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Брагина 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Прокопьевск, 2022 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r="13309"/>
          <a:stretch/>
        </p:blipFill>
        <p:spPr>
          <a:xfrm>
            <a:off x="926123" y="3188677"/>
            <a:ext cx="4372708" cy="347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2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чистное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устройство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26671"/>
            <a:ext cx="8628993" cy="5355771"/>
          </a:xfrm>
        </p:spPr>
      </p:pic>
    </p:spTree>
    <p:extLst>
      <p:ext uri="{BB962C8B-B14F-4D97-AF65-F5344CB8AC3E}">
        <p14:creationId xmlns:p14="http://schemas.microsoft.com/office/powerpoint/2010/main" val="223906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Пылеулавливающие устройства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1" y="1111469"/>
            <a:ext cx="8833757" cy="5421086"/>
          </a:xfrm>
        </p:spPr>
      </p:pic>
    </p:spTree>
    <p:extLst>
      <p:ext uri="{BB962C8B-B14F-4D97-AF65-F5344CB8AC3E}">
        <p14:creationId xmlns:p14="http://schemas.microsoft.com/office/powerpoint/2010/main" val="122045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связанные с изменением земной поверхности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049" y="4923693"/>
            <a:ext cx="10831286" cy="17925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открытом методе разработки месторождений,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отчуждаются огромные площади плодородных почв, для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добычи значительных объемов полезных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ископаемых. Добыча полезных ископаемых шахтным методом также негативно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сказывается на природных ландшафтах.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0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3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0836" y="149773"/>
            <a:ext cx="6980064" cy="6305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12000" y="863600"/>
            <a:ext cx="5181600" cy="50085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сдвижении и деформации горных пород на земной поверхности образуются прогибы, провалы, которые с течением времени заполняются подземными грунтовыми и паводковыми водами, а также атмосферными осадками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8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этап развития технологий предусматривает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охраны природной среды, при котором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направление занимает внедрение малоотходных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производств, которые существенно уменьшат негативное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эффективности природоохранных работ 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экологического состояния территорий, размещенных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от горнодобывающих предприятий, необходимо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технологию, при которой отходы производства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доводятся до товарной продукции или сырья с целью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для нужд производства или других областей.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6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029" y="2506662"/>
            <a:ext cx="10787743" cy="4351338"/>
          </a:xfrm>
        </p:spPr>
        <p:txBody>
          <a:bodyPr/>
          <a:lstStyle/>
          <a:p>
            <a:pPr marL="0" indent="0">
              <a:buNone/>
            </a:pPr>
            <a:endParaRPr lang="ru-RU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08" y="0"/>
            <a:ext cx="13317416" cy="665870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130664"/>
            <a:ext cx="10515600" cy="1325563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Экологические проблемы горнодобывающей промышленности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3044" y="4842826"/>
            <a:ext cx="10632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Интенсивное развитие промышленности неизбежно приводит к</a:t>
            </a:r>
            <a:b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истощению ресурсов природы, загрязнению природной среды,</a:t>
            </a:r>
            <a:b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нарушению естественных процессов, что влечет за собой</a:t>
            </a:r>
            <a:b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последствия для экологического состояния.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2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Негативные последствия, связанные с добычей угля: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338" y="1253329"/>
            <a:ext cx="7555524" cy="511230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разработке угля происходит откачка карьерных и шахтных вод;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поверхность выноситься большое количество пустых пород, что сопровождается выбросами вредных газов и пыли;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загрязнение водных ресурсов, почвы и атмосферы;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деформация земной поверхности и углесодержащих пластов;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изменение гидрогеологических, атмосферных и почвенных условий в зонах горных разработок;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обезвоживание, засоление почвенного слоя, в результате чего наносится вред земельным и водным ресурсам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ухудшение состава воздуха, изменение облика поверхности земли;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21744"/>
          <a:stretch/>
        </p:blipFill>
        <p:spPr>
          <a:xfrm>
            <a:off x="8018585" y="1049217"/>
            <a:ext cx="3329355" cy="52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07" y="95898"/>
            <a:ext cx="6022831" cy="660970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1000"/>
              </a:spcBef>
            </a:pP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 сохранить природные ресурсы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 неизбежного истощения и загрязнения в результате развития горнодобывающей промышленности необходимо стремиться к рациональному использованию недр в процессе добычи полезных ископаемых.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охраны природы, в горнодобывающей промышленности используя основные направления: охрана и рациональное использование земель, атмосферы, водных ресурсов, недр, а также комплексный подход к применению отходов производства.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04" y="1303092"/>
            <a:ext cx="4594222" cy="362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70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Проблемы связанные с водным фондом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угольной промышленности, относятся к числу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производств, которые загрязняют окружающую среду сточными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водами. В результате их работы происходит истощение запасов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подземных вод в ходе осушения и эксплуатации угольных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месторождений, а также загрязнение поверхностных вод сбросами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карьерных, шахтных и промышленных неочищенных сточных вод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шахтные воды загрязняют взвешенные и растворенные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вещества, бактериальные примеси, нефтепродукты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5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0" y="1027906"/>
            <a:ext cx="5698670" cy="48080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027906"/>
            <a:ext cx="5698671" cy="4808083"/>
          </a:xfrm>
        </p:spPr>
      </p:pic>
    </p:spTree>
    <p:extLst>
      <p:ext uri="{BB962C8B-B14F-4D97-AF65-F5344CB8AC3E}">
        <p14:creationId xmlns:p14="http://schemas.microsoft.com/office/powerpoint/2010/main" val="125043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175657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рационального использования воды на предприятиях наиболее перспективными являются следующие направления: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038134"/>
            <a:ext cx="5978769" cy="502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175656"/>
            <a:ext cx="5731329" cy="5136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внедрение безводных (или маловодных) технологических процессов (например, применение аппаратов воздушного охлаждения); </a:t>
            </a:r>
          </a:p>
          <a:p>
            <a:pPr marL="0" lvl="0" indent="0">
              <a:buNone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устранение протечек и потерь воды с брызгами в системе водоснабжения за счет совершенствования технологических процессов и оборудования, а также правильной организации производства;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использование вторичных материальных и энергетических ресурсов;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внедрение местных систем обезвреживания стоков;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создание замкнутых водооборотных циклов, включающих использование не только очищенных стоков, но и ливневых вод.</a:t>
            </a:r>
          </a:p>
          <a:p>
            <a:endParaRPr lang="ru-RU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62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88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09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связанные с загрязнением атмосферы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Выбросы в атмосферу вредных веществ предприятиями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горнодобывающей промышленности происходят в процессе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полезных ископаемых, а также в ходе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процессов технологического комплекса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отвалов и шахт, при открытой разработке сланца 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угля, обогащении твердого топлива, производства брикетов. При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этом в атмосферу выбрасываются такие вредные вещества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как: пыль, оксиды азота, оксид углерода, сернистый ангидрид 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сероводород, который выделяется при горении породных отвалов.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2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запыленности и очистки </a:t>
            </a:r>
            <a:br>
              <a:rPr lang="ru-RU" sz="40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</a:t>
            </a:r>
            <a:r>
              <a:rPr lang="ru-RU" b="0" i="0" dirty="0" smtClean="0">
                <a:effectLst/>
              </a:rPr>
              <a:t/>
            </a:r>
            <a:br>
              <a:rPr lang="ru-RU" b="0" i="0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892" y="5240216"/>
            <a:ext cx="10996246" cy="1477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специальные пылеулавливающие и очистные устройства на организованных источниках выбросов в атмосферу</a:t>
            </a:r>
          </a:p>
          <a:p>
            <a:pPr algn="ctr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80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331</Words>
  <Application>Microsoft Office PowerPoint</Application>
  <PresentationFormat>Произвольный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бюджетное профессиональное образовательное учреждение   Прокопьевский горнотехнический техникум им. В.П. Романова </vt:lpstr>
      <vt:lpstr>Экологические проблемы горнодобывающей промышленности </vt:lpstr>
      <vt:lpstr>Негативные последствия, связанные с добычей угля: </vt:lpstr>
      <vt:lpstr>Для того чтоб сохранить природные ресурсы от неизбежного истощения и загрязнения в результате развития горнодобывающей промышленности необходимо стремиться к рациональному использованию недр в процессе добычи полезных ископаемых. Для охраны природы, в горнодобывающей промышленности используя основные направления: охрана и рациональное использование земель, атмосферы, водных ресурсов, недр, а также комплексный подход к применению отходов производства. </vt:lpstr>
      <vt:lpstr>Проблемы связанные с водным фондом </vt:lpstr>
      <vt:lpstr>.</vt:lpstr>
      <vt:lpstr>Для обеспечения рационального использования воды на предприятиях наиболее перспективными являются следующие направления:</vt:lpstr>
      <vt:lpstr>Проблемы связанные с загрязнением атмосферы </vt:lpstr>
      <vt:lpstr>Для снижения запыленности и очистки  воздуха  </vt:lpstr>
      <vt:lpstr>Очистное устройство </vt:lpstr>
      <vt:lpstr>Пылеулавливающие устройства </vt:lpstr>
      <vt:lpstr>Проблемы связанные с изменением земной поверхности </vt:lpstr>
      <vt:lpstr>.</vt:lpstr>
      <vt:lpstr>Вывод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ASUS</cp:lastModifiedBy>
  <cp:revision>17</cp:revision>
  <dcterms:created xsi:type="dcterms:W3CDTF">2022-02-15T20:09:12Z</dcterms:created>
  <dcterms:modified xsi:type="dcterms:W3CDTF">2022-02-16T17:42:20Z</dcterms:modified>
</cp:coreProperties>
</file>