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64" r:id="rId4"/>
    <p:sldId id="265" r:id="rId5"/>
    <p:sldId id="270" r:id="rId6"/>
    <p:sldId id="271" r:id="rId7"/>
    <p:sldId id="275" r:id="rId8"/>
    <p:sldId id="277" r:id="rId9"/>
    <p:sldId id="278" r:id="rId10"/>
    <p:sldId id="273" r:id="rId11"/>
    <p:sldId id="272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17" autoAdjust="0"/>
  </p:normalViewPr>
  <p:slideViewPr>
    <p:cSldViewPr>
      <p:cViewPr varScale="1">
        <p:scale>
          <a:sx n="81" d="100"/>
          <a:sy n="81" d="100"/>
        </p:scale>
        <p:origin x="9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5A6C2-C5DC-432D-881E-EFE9E2201EE7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3DD67-1182-4808-BE34-8E8E08C7D2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6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63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02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6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116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ребенка многогранное сияние мира, его каноны и противоречия открываются через игру. И роль игры в жизни юного существа трудно переоценить. Игра – закон жизни ребенка. И, работая с детьми, нельзя не играть с ними.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 активно использую на уроках дидактические игры, в том числе и компьютерные, игровые элементы вношу в каждый урок. Это помогает сделать процесс обучения не только занимательным, но и более эффективным. Ведь игра преобразует внутренний мир ребенка: заставляет его сконцентрировать внимание, мобилизовать силу воли и интеллект. Азарт, который сопутствует каждой игре, становится мощным стимулятором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31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Требования к подбору игр следующие.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t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Игры должны соответствовать определенным учебно-воспитательным задачам, программным требованиям к знаниям, умениям, навыкам стандарта.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Игры должны соответствовать изучаемому материалу и строиться с учетом подготовленности учащихся и их психологических особенностей.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Игры должны базироваться на определенном дидактическом материале и методике его применения.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96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52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26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Чаще всего классификация дидактических игр по русскому языку основана на тематическом принципе: игры распределяются по разделам лингвистики; при этом есть игры, помогающие отработать коммуникативный аспект.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5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Существует распространенное мнение, что фонетика – один из самых скучных разделов школьного курса русского языка. Но это далеко не так. Именно фонетика предоставляет богатейшие возможности для организации всяческих языковых игр.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047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63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3DD67-1182-4808-BE34-8E8E08C7D21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1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6619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737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944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348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32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941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7833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5896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737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9525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58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CEDB-024E-4342-9D0F-D8D07548FCD6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A168-D759-4FB2-A316-CBD1843E1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7608" y="332656"/>
            <a:ext cx="7560840" cy="4536504"/>
          </a:xfrm>
        </p:spPr>
        <p:txBody>
          <a:bodyPr anchor="ctr"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игровой технологии на уроках </a:t>
            </a:r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русского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языка в пятом классе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28248" y="4437112"/>
            <a:ext cx="3528392" cy="1052736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Дудина Ольга Александровна учитель </a:t>
            </a:r>
            <a:r>
              <a:rPr lang="ru-RU" sz="2400" b="1" dirty="0" smtClean="0">
                <a:solidFill>
                  <a:schemeClr val="bg1"/>
                </a:solidFill>
              </a:rPr>
              <a:t>МКОУ </a:t>
            </a:r>
            <a:r>
              <a:rPr lang="ru-RU" sz="2400" b="1" dirty="0" smtClean="0">
                <a:solidFill>
                  <a:schemeClr val="bg1"/>
                </a:solidFill>
              </a:rPr>
              <a:t>ООШ </a:t>
            </a:r>
            <a:r>
              <a:rPr lang="ru-RU" sz="2400" b="1" dirty="0" err="1" smtClean="0">
                <a:solidFill>
                  <a:schemeClr val="bg1"/>
                </a:solidFill>
              </a:rPr>
              <a:t>с.Медяны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86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9421" y="260648"/>
            <a:ext cx="986509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Игра «Поиски шпионов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Жители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дома, где живут слова с корнем –вод- (вода), просят найти чужаков.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68580" algn="just"/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Подводник, водолаз, водоросли, заводь, водопад, проводник, водяной, водянка, водомерка, заводной</a:t>
            </a:r>
            <a:r>
              <a:rPr lang="ru-RU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68580"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Ответ: </a:t>
            </a:r>
            <a:r>
              <a:rPr lang="ru-RU" sz="2400" u="sng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проводник, проводник, заводной</a:t>
            </a:r>
            <a:r>
              <a:rPr lang="ru-RU" sz="2400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sz="2400" b="1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Игра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«Третье лишнее»: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Горе, нагорный, горевать.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Пот, потолок, потливый.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Море, морщины, морской.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Боль, большой, больница.</a:t>
            </a:r>
            <a:endParaRPr lang="ru-RU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Вода, водить, водник</a:t>
            </a:r>
            <a:r>
              <a:rPr lang="ru-RU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marL="68580" algn="just">
              <a:lnSpc>
                <a:spcPct val="150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Ответ: </a:t>
            </a:r>
            <a:r>
              <a:rPr lang="ru-RU" sz="2400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нагорный; потолок; морщины; большой; водить.</a:t>
            </a:r>
            <a:endParaRPr lang="ru-RU" sz="2400" u="sng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68580" algn="just">
              <a:lnSpc>
                <a:spcPct val="150000"/>
              </a:lnSpc>
            </a:pPr>
            <a:endParaRPr lang="ru-RU" sz="2400" u="sng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3309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6924" y="422474"/>
            <a:ext cx="93610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Игры по словообразованию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это игры, развивающие умение делить слово на морфемы и выявлять способы словообразования («от одного корня», «слова по схеме»). </a:t>
            </a:r>
          </a:p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3" y="1844824"/>
            <a:ext cx="7951345" cy="457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6683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548680"/>
            <a:ext cx="9793088" cy="5040560"/>
          </a:xfrm>
        </p:spPr>
        <p:txBody>
          <a:bodyPr>
            <a:normAutofit lnSpcReduction="10000"/>
          </a:bodyPr>
          <a:lstStyle/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 довольно сложный предмет для восприятия его учащимися. Поэтому, если найти правильные подходы, обучение из сложной и утомительной необходимости может превратиться в увлекательное путешествие в мир языка. Одним из этих подходов является игра, как сильнейший фактор психологической адаптации учащегося в языковом  пространстве. Использование игровых методов и приемов обучения на уроках русского языка позволяет учащимся вместо «скучного» заучивания программного материала в игровой, соревновательной форме закреплять полученные теоретические знания, что способствует лучшему усвоению, совершенствованию, углублению знаний.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524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9616" y="908721"/>
            <a:ext cx="7128792" cy="2893919"/>
          </a:xfrm>
        </p:spPr>
        <p:txBody>
          <a:bodyPr>
            <a:prstTxWarp prst="textCascadeUp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indent="0" algn="ctr">
              <a:buNone/>
            </a:pP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2492896"/>
            <a:ext cx="3051158" cy="393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642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476672"/>
            <a:ext cx="10009112" cy="5616624"/>
          </a:xfrm>
        </p:spPr>
        <p:txBody>
          <a:bodyPr>
            <a:noAutofit/>
          </a:bodyPr>
          <a:lstStyle/>
          <a:p>
            <a:pPr marL="2506663" indent="0" algn="r">
              <a:buNone/>
            </a:pPr>
            <a:r>
              <a:rPr lang="ru-RU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— высшая форма исследования. (А. Эйнштейн)</a:t>
            </a:r>
          </a:p>
          <a:p>
            <a:pPr marL="2506663" indent="0" algn="r">
              <a:buNone/>
            </a:pPr>
            <a:endParaRPr lang="ru-RU" sz="24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indent="628650" algn="just"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форма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в 5 классе создается на уроках русского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помощи игровых приемов и ситуаций, которые выступают как средство побуждения, стимулирования учащихся к учебной деятельности. Игры оживляют уроки, вносят элементы сознательности, позволяющей проявить себя, продемонстрировать свои умения. </a:t>
            </a:r>
          </a:p>
        </p:txBody>
      </p:sp>
    </p:spTree>
    <p:extLst>
      <p:ext uri="{BB962C8B-B14F-4D97-AF65-F5344CB8AC3E}">
        <p14:creationId xmlns:p14="http://schemas.microsoft.com/office/powerpoint/2010/main" val="13783176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116632"/>
            <a:ext cx="9433048" cy="53285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 </a:t>
            </a:r>
            <a:endParaRPr lang="ru-RU" dirty="0" smtClean="0">
              <a:latin typeface="Times New Roman"/>
              <a:ea typeface="Times New Roman"/>
            </a:endParaRPr>
          </a:p>
          <a:p>
            <a:pPr marL="0"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>
                <a:solidFill>
                  <a:schemeClr val="bg1"/>
                </a:solidFill>
                <a:latin typeface="Times New Roman"/>
                <a:ea typeface="Times New Roman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Педагогический феномен игры учащихся истолкован в трудах Макаренко А.С. и Сухомлинского В.А.. Главное назначение игры, по мнению Макаренко, нести детям радость, задор. По его утверждениям, бодрый, целеустремленный, жизнерадостный игровой стиль детской жизни - непременное условие здорового развития отдельного ребенка и коллектива детей. По мнению Макаренко А.С., воспитание будущего деятеля происходит прежде всего в игре.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3145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764704"/>
            <a:ext cx="9721080" cy="5400600"/>
          </a:xfrm>
        </p:spPr>
        <p:txBody>
          <a:bodyPr>
            <a:normAutofit fontScale="92500" lnSpcReduction="10000"/>
          </a:bodyPr>
          <a:lstStyle/>
          <a:p>
            <a:pPr indent="4572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Игровые технологии используются для решения следующих задач: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активизация познавательного интереса;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развитие коммуникабельности;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создание условий для творческого самовыражения;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развитие памяти, внимания, мышления, воображения;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конструктивное общение в составе социальной группы;</a:t>
            </a:r>
          </a:p>
          <a:p>
            <a:pPr indent="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Times New Roman"/>
                <a:ea typeface="Times New Roman"/>
              </a:rPr>
              <a:t>создание позитивного психологического климата в коллективе.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327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7608" y="548680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Цель игр со словом: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5520" y="1484785"/>
            <a:ext cx="92890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342900" algn="just">
              <a:lnSpc>
                <a:spcPct val="150000"/>
              </a:lnSpc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превращение урока из скучного мероприятия в увлекательное приключение, развитие у детей эмоциональной сферы, образно - чувственного мышления;</a:t>
            </a:r>
          </a:p>
          <a:p>
            <a:pPr marL="685800" indent="-342900" algn="just">
              <a:lnSpc>
                <a:spcPct val="150000"/>
              </a:lnSpc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развитие памяти, внимания, восприятия; </a:t>
            </a:r>
          </a:p>
          <a:p>
            <a:pPr marL="685800" indent="-342900" algn="just">
              <a:lnSpc>
                <a:spcPct val="150000"/>
              </a:lnSpc>
              <a:buClr>
                <a:srgbClr val="94C6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формирование чувства слова, языковой интуиции, обогащение словаря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5912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5520" y="54868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Классификация дидактических игр по русскому языку (автор Баем П.М.)</a:t>
            </a:r>
          </a:p>
          <a:p>
            <a:pPr algn="ctr">
              <a:lnSpc>
                <a:spcPct val="150000"/>
              </a:lnSpc>
            </a:pPr>
            <a:endPara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1.Фонетические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игры;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2.Лексико-фразеологические игры;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3.Игры по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морфемике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 словообразованию.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1658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3482" y="620688"/>
            <a:ext cx="99071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Фонетические игры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формируют навыки фонетического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Расшифруй фразу: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Шыр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-пир 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пяпюжгы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зэлэмьгый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гесрыг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гяг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гяг,зэлэмьгый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гесрыг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«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 был у бабушки серенький козлик, вот как, вот как, серенький козлик».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Звонкие согласные заменены соответствующими глухими, а глухие - звонкими. Буква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заменяется на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Буква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и наоборот). Гласные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А,У,О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 на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Я,Ю,Е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«Соберем букет».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Соберите в букет цветы, в которых есть хотя бы один мягкий звук. ( Цикорий, гладиолус, гвоздика, роза, ромашка, сирень, ландыш, астра, нарцисс, настурция, шиповник, колокольчик, лютик)</a:t>
            </a:r>
          </a:p>
          <a:p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151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5520" y="476672"/>
            <a:ext cx="9505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Лексические игры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игры, направленные на развитие лексических умений учащихся.</a:t>
            </a:r>
          </a:p>
          <a:p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Обогащение, уточнение, развитие и активизация словарного запаса детей; работа над точностью в выборе слов для названия предметов, действий, качества предметов; воспитание чуткости к смысловым оттенкам слов, различение случаев многозначности, омонимии, подбор синонимов, антонимов (без использования терминов).</a:t>
            </a:r>
          </a:p>
        </p:txBody>
      </p:sp>
    </p:spTree>
    <p:extLst>
      <p:ext uri="{BB962C8B-B14F-4D97-AF65-F5344CB8AC3E}">
        <p14:creationId xmlns:p14="http://schemas.microsoft.com/office/powerpoint/2010/main" val="39464408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7942" y="404664"/>
            <a:ext cx="95770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«Выбери меня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игры: Учащиеся должны выбрать из цепочки слов самого длинного (медлительного, высокого, быстрого, тяжелого, рогатого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б.льчонок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б.бриха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б.брёнок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в.лчица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в.лчонок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в.лчище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г.лчонок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г.лубка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гр.чонок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жиха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к.тёнок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к.тище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л.сёнок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л.сичка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л.сица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м.ржиха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м.ржонок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скв.рец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скв.рчёнок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сл.ниха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сл.нёнок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«Кто больше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игры: Учитель просит детей образовать как можно больше слов, используя буквы данного слова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м…</a:t>
            </a:r>
            <a:r>
              <a:rPr lang="ru-RU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реплаватель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слёнка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м…</a:t>
            </a:r>
            <a:r>
              <a:rPr lang="ru-RU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делировать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л…</a:t>
            </a:r>
            <a:r>
              <a:rPr lang="ru-RU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сничество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м…</a:t>
            </a:r>
            <a:r>
              <a:rPr lang="ru-RU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дв.жатина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03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746</Words>
  <Application>Microsoft Office PowerPoint</Application>
  <PresentationFormat>Широкоэкранный</PresentationFormat>
  <Paragraphs>80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Тема Office</vt:lpstr>
      <vt:lpstr>Применение игровой технологии на уроках русского языка в пятом классе</vt:lpstr>
      <vt:lpstr>Презентация PowerPoint</vt:lpstr>
      <vt:lpstr>Презентация PowerPoint</vt:lpstr>
      <vt:lpstr>Презентация PowerPoint</vt:lpstr>
      <vt:lpstr>Цель игр со словом: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игровых техноло</dc:title>
  <dc:creator>Дарья</dc:creator>
  <cp:lastModifiedBy>teacherrus</cp:lastModifiedBy>
  <cp:revision>26</cp:revision>
  <cp:lastPrinted>2022-10-20T10:52:11Z</cp:lastPrinted>
  <dcterms:created xsi:type="dcterms:W3CDTF">2016-12-16T13:45:54Z</dcterms:created>
  <dcterms:modified xsi:type="dcterms:W3CDTF">2022-10-20T10:59:38Z</dcterms:modified>
</cp:coreProperties>
</file>