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947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DB552F-9814-4A5D-B03F-52755E55465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0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8736-DAFF-4584-AB81-4BCC5211272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EA86-F2A8-4CB6-8B91-943FE5FC82F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6AD99D-9611-4D4A-99A3-0AE6BC9CB46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7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71843F2-A273-44A6-819C-193C9FC7EB0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9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F7F4-0188-470D-93D2-5CBB0FBD6C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01B0-6407-4AD9-87B3-D61A694862D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FAB1B-301C-48C5-AB4D-0C278C48B9A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5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72255-E285-4621-90A6-C2E99B0AB2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0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FCD05-620B-4D76-921C-F6FF0229820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5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FE0D-D7DA-49D0-B9B9-8531D5D6A91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713B8-6CA4-41D3-8F77-E65630F1F9C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8FDA3-E0F0-4185-A8FC-9691871A8EB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FFFFFF"/>
                </a:solidFill>
              </a:endParaRPr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AF6E2-8FFF-4295-B1A9-CDA211B42988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89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60648"/>
            <a:ext cx="7772400" cy="1736725"/>
          </a:xfrm>
        </p:spPr>
        <p:txBody>
          <a:bodyPr/>
          <a:lstStyle/>
          <a:p>
            <a:r>
              <a:rPr lang="ru-RU" altLang="ru-RU" dirty="0"/>
              <a:t>Презентация на тему:</a:t>
            </a:r>
            <a:br>
              <a:rPr lang="ru-RU" altLang="ru-RU" dirty="0"/>
            </a:br>
            <a:r>
              <a:rPr lang="ru-RU" altLang="ru-RU" i="1" dirty="0" smtClean="0"/>
              <a:t>Природа Монголии.</a:t>
            </a:r>
            <a:endParaRPr lang="ru-RU" altLang="ru-RU" i="1" dirty="0"/>
          </a:p>
        </p:txBody>
      </p:sp>
      <p:pic>
        <p:nvPicPr>
          <p:cNvPr id="5124" name="Picture 4" descr="http://club.foto.ru/gallery/images/photo/2012/06/19/1996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329500" cy="44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ongo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908720"/>
            <a:ext cx="87524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3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dia0.fanparty.ru/fanclubs/puteshestviya/gallery/3520932_puteshestv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6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8127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altLang="ru-RU" sz="4000" kern="0" dirty="0" smtClean="0"/>
              <a:t>Пустыня Гоби</a:t>
            </a:r>
          </a:p>
          <a:p>
            <a:endParaRPr lang="ru-RU" altLang="ru-RU" sz="4000" kern="0" dirty="0"/>
          </a:p>
        </p:txBody>
      </p:sp>
    </p:spTree>
    <p:extLst>
      <p:ext uri="{BB962C8B-B14F-4D97-AF65-F5344CB8AC3E}">
        <p14:creationId xmlns:p14="http://schemas.microsoft.com/office/powerpoint/2010/main" val="40656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1.nnm.ru/0/6/6/9/1/bcfbada1c497de5f12582c87f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7753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9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eview-planet.ru/wp-content/uploads/2012/03/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7" y="836712"/>
            <a:ext cx="858489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8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orlds.travel/uploads/posts/2012-04/1335779987_0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1" y="476672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ostsforall.com/wp-content/uploads/2014/07/The-Saiga-Antel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223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8127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altLang="ru-RU" sz="4000" kern="0" dirty="0" smtClean="0"/>
              <a:t>Животные Монголии</a:t>
            </a:r>
          </a:p>
          <a:p>
            <a:endParaRPr lang="ru-RU" altLang="ru-RU" sz="4000" kern="0" dirty="0"/>
          </a:p>
        </p:txBody>
      </p:sp>
    </p:spTree>
    <p:extLst>
      <p:ext uri="{BB962C8B-B14F-4D97-AF65-F5344CB8AC3E}">
        <p14:creationId xmlns:p14="http://schemas.microsoft.com/office/powerpoint/2010/main" val="15812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apeciarnia.pl/tapety/normalne/217537_antylopy_springbok_sawa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3298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0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ohuku.ru/uploads/posts/2011-04/1303511873_equus_kiang_holdereri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55563" cy="61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3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c.pics.livejournal.com/albert_motsar/33604518/303976/30397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3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olshakova.su/wp-content/uploads/2015/04/0_d6a2e_deb024ef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22509" cy="56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2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НС\Desktop\vegetation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137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4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xallyava.ru/images/Ferma/Tibet_Yak/bdb1dcd642c0fd81bccb30abdac48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485"/>
            <a:ext cx="852218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8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artinki24.ru/uploads/gallery/main/42/kartinki24_ru_camels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0227" cy="53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3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-a.d-cd.net/cbb43ac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229600" cy="54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altLang="ru-RU" sz="4000" kern="0" dirty="0" smtClean="0"/>
              <a:t>Леса Монголии</a:t>
            </a:r>
            <a:endParaRPr lang="ru-RU" altLang="ru-RU" sz="4000" kern="0" dirty="0"/>
          </a:p>
        </p:txBody>
      </p:sp>
    </p:spTree>
    <p:extLst>
      <p:ext uri="{BB962C8B-B14F-4D97-AF65-F5344CB8AC3E}">
        <p14:creationId xmlns:p14="http://schemas.microsoft.com/office/powerpoint/2010/main" val="41337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boredpanda.com/blog/wp-content/uploads/2015/02/birch-forest-mongolia_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.caak.mn/downloads/images14/201002/bulgan/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1" y="332656"/>
            <a:ext cx="8548059" cy="64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altLang="ru-RU" sz="4000" kern="0" dirty="0" smtClean="0"/>
              <a:t>Степи Монголии</a:t>
            </a:r>
            <a:endParaRPr lang="ru-RU" altLang="ru-RU" sz="4000" kern="0" dirty="0"/>
          </a:p>
        </p:txBody>
      </p:sp>
      <p:pic>
        <p:nvPicPr>
          <p:cNvPr id="14338" name="Picture 2" descr="http://www.orangejeep.org/proxy/index.php?q=aHR0cDovL21lZGlhLTIud2ViLmJyaXRhbm5pY2EuY29tL2ViLW1lZGlhLzQxLzE0NzM0MS0wMDQtNDI4ODc5RTY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1003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oscowmongols.com/file/2015/06/444J1MscS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3381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oscowmongols.com/file/2015/06/hjY0_KCXO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8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4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oscowmongols.com/file/2015/06/njOjDAuME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856895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42626"/>
      </p:ext>
    </p:extLst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Клен</vt:lpstr>
      <vt:lpstr>Презентация на тему: Природа Монголии.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МОНГОЛИЯ</dc:title>
  <dc:creator>ДНС</dc:creator>
  <cp:lastModifiedBy>ДНС</cp:lastModifiedBy>
  <cp:revision>9</cp:revision>
  <dcterms:created xsi:type="dcterms:W3CDTF">2016-01-25T13:29:42Z</dcterms:created>
  <dcterms:modified xsi:type="dcterms:W3CDTF">2016-01-26T13:09:54Z</dcterms:modified>
</cp:coreProperties>
</file>