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90B-D5A1-424E-964D-94C66B62E2FE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1D6F-12BB-4C58-9195-250A955CB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93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90B-D5A1-424E-964D-94C66B62E2FE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1D6F-12BB-4C58-9195-250A955CB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23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90B-D5A1-424E-964D-94C66B62E2FE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1D6F-12BB-4C58-9195-250A955CB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37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90B-D5A1-424E-964D-94C66B62E2FE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1D6F-12BB-4C58-9195-250A955CB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8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90B-D5A1-424E-964D-94C66B62E2FE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1D6F-12BB-4C58-9195-250A955CB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90B-D5A1-424E-964D-94C66B62E2FE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1D6F-12BB-4C58-9195-250A955CB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50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90B-D5A1-424E-964D-94C66B62E2FE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1D6F-12BB-4C58-9195-250A955CB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6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90B-D5A1-424E-964D-94C66B62E2FE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1D6F-12BB-4C58-9195-250A955CB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3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90B-D5A1-424E-964D-94C66B62E2FE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1D6F-12BB-4C58-9195-250A955CB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33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90B-D5A1-424E-964D-94C66B62E2FE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1D6F-12BB-4C58-9195-250A955CB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5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90B-D5A1-424E-964D-94C66B62E2FE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1D6F-12BB-4C58-9195-250A955CB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066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6990B-D5A1-424E-964D-94C66B62E2FE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41D6F-12BB-4C58-9195-250A955CB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53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33" y="485095"/>
            <a:ext cx="4238276" cy="63729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2853002"/>
            <a:ext cx="2888342" cy="37797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66058" y="267678"/>
            <a:ext cx="554683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г. Новосибирск</a:t>
            </a:r>
          </a:p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МКДОУ д/с №348</a:t>
            </a:r>
          </a:p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Мальцев Данил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30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03" y="257713"/>
            <a:ext cx="8719440" cy="6382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605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293" y="458592"/>
            <a:ext cx="9031079" cy="6006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3585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10" y="319314"/>
            <a:ext cx="8536106" cy="62412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48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686" y="224972"/>
            <a:ext cx="6923894" cy="663302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189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9</Words>
  <Application>Microsoft Office PowerPoint</Application>
  <PresentationFormat>Широкоэкранный</PresentationFormat>
  <Paragraphs>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Яна</cp:lastModifiedBy>
  <cp:revision>1</cp:revision>
  <dcterms:created xsi:type="dcterms:W3CDTF">2023-01-19T09:09:16Z</dcterms:created>
  <dcterms:modified xsi:type="dcterms:W3CDTF">2023-01-19T09:37:17Z</dcterms:modified>
</cp:coreProperties>
</file>