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7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E9A-081D-4348-B462-27A874721AC7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8F4B-D536-423C-A79C-0B875841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E9A-081D-4348-B462-27A874721AC7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8F4B-D536-423C-A79C-0B875841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4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E9A-081D-4348-B462-27A874721AC7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8F4B-D536-423C-A79C-0B875841D37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3686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E9A-081D-4348-B462-27A874721AC7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8F4B-D536-423C-A79C-0B875841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32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E9A-081D-4348-B462-27A874721AC7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8F4B-D536-423C-A79C-0B875841D37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0943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E9A-081D-4348-B462-27A874721AC7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8F4B-D536-423C-A79C-0B875841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11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E9A-081D-4348-B462-27A874721AC7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8F4B-D536-423C-A79C-0B875841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368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E9A-081D-4348-B462-27A874721AC7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8F4B-D536-423C-A79C-0B875841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63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E9A-081D-4348-B462-27A874721AC7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8F4B-D536-423C-A79C-0B875841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9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E9A-081D-4348-B462-27A874721AC7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8F4B-D536-423C-A79C-0B875841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8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E9A-081D-4348-B462-27A874721AC7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8F4B-D536-423C-A79C-0B875841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5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E9A-081D-4348-B462-27A874721AC7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8F4B-D536-423C-A79C-0B875841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1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E9A-081D-4348-B462-27A874721AC7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8F4B-D536-423C-A79C-0B875841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9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E9A-081D-4348-B462-27A874721AC7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8F4B-D536-423C-A79C-0B875841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18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E9A-081D-4348-B462-27A874721AC7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8F4B-D536-423C-A79C-0B875841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3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E9A-081D-4348-B462-27A874721AC7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8F4B-D536-423C-A79C-0B875841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69000"/>
            <a:lum/>
          </a:blip>
          <a:srcRect/>
          <a:stretch>
            <a:fillRect l="16000" t="10000" r="34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D2E9A-081D-4348-B462-27A874721AC7}" type="datetimeFigureOut">
              <a:rPr lang="ru-RU" smtClean="0"/>
              <a:t>13.05.2017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C98F4B-D536-423C-A79C-0B875841D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76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6249" y="282914"/>
            <a:ext cx="7766936" cy="3754274"/>
          </a:xfrm>
        </p:spPr>
        <p:txBody>
          <a:bodyPr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Проект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«Роль  воды, света </a:t>
            </a:r>
            <a:r>
              <a:rPr lang="ru-RU" sz="4800" b="1" dirty="0">
                <a:solidFill>
                  <a:srgbClr val="002060"/>
                </a:solidFill>
              </a:rPr>
              <a:t>и тепла для  роста растений</a:t>
            </a:r>
            <a:r>
              <a:rPr lang="ru-RU" sz="4800" b="1" dirty="0" smtClean="0">
                <a:solidFill>
                  <a:srgbClr val="002060"/>
                </a:solidFill>
              </a:rPr>
              <a:t>»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4789" y="4050833"/>
            <a:ext cx="7099214" cy="72031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a typeface="+mj-ea"/>
                <a:cs typeface="+mj-cs"/>
              </a:rPr>
              <a:t>(на примере лука)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932580" y="5207876"/>
            <a:ext cx="5259420" cy="1028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rgbClr val="002060"/>
                </a:solidFill>
              </a:rPr>
              <a:t>Куратор: Лесенкова Вера Вадимовна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Выполнила: </a:t>
            </a:r>
            <a:r>
              <a:rPr lang="ru-RU" b="1" dirty="0" smtClean="0">
                <a:solidFill>
                  <a:srgbClr val="002060"/>
                </a:solidFill>
              </a:rPr>
              <a:t>Николаева Ева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730854" cy="6363728"/>
          </a:xfrm>
        </p:spPr>
        <p:txBody>
          <a:bodyPr>
            <a:noAutofit/>
          </a:bodyPr>
          <a:lstStyle/>
          <a:p>
            <a:endParaRPr lang="ru-RU" sz="20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Мы каждый день </a:t>
            </a:r>
            <a:r>
              <a:rPr lang="ru-RU" sz="2400" dirty="0">
                <a:solidFill>
                  <a:srgbClr val="002060"/>
                </a:solidFill>
              </a:rPr>
              <a:t>проверили, как растёт лук. Я увидела, что в темноте, без воды лук не вырос совсем. 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В холодильнике у лука выросли небольшие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корни, и больше с ним ничего не происходило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4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У лука в темном шкафу, так и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остался один корешок.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В тех стаканчиках, где лук был без воды и земли никаких изменений не было.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t="-1" r="5668" b="2238"/>
          <a:stretch/>
        </p:blipFill>
        <p:spPr>
          <a:xfrm rot="5400000">
            <a:off x="9257020" y="258595"/>
            <a:ext cx="2988858" cy="24716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2" t="12499" r="16816" b="6042"/>
          <a:stretch/>
        </p:blipFill>
        <p:spPr>
          <a:xfrm rot="5400000">
            <a:off x="7059029" y="709015"/>
            <a:ext cx="2115393" cy="27172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b="6576"/>
          <a:stretch/>
        </p:blipFill>
        <p:spPr>
          <a:xfrm rot="5400000">
            <a:off x="4581036" y="2766854"/>
            <a:ext cx="2961839" cy="23953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7861" r="61095" b="42786"/>
          <a:stretch/>
        </p:blipFill>
        <p:spPr>
          <a:xfrm rot="10800000">
            <a:off x="8802806" y="3309583"/>
            <a:ext cx="1965277" cy="33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6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6270"/>
            <a:ext cx="11237162" cy="6521091"/>
          </a:xfrm>
        </p:spPr>
        <p:txBody>
          <a:bodyPr>
            <a:normAutofit/>
          </a:bodyPr>
          <a:lstStyle/>
          <a:p>
            <a:r>
              <a:rPr lang="ru-RU" sz="3300" b="1" i="1" u="sng" dirty="0" smtClean="0">
                <a:solidFill>
                  <a:srgbClr val="002060"/>
                </a:solidFill>
              </a:rPr>
              <a:t>Вывод</a:t>
            </a:r>
            <a:r>
              <a:rPr lang="ru-RU" sz="3300" b="1" i="1" u="sng" dirty="0">
                <a:solidFill>
                  <a:srgbClr val="002060"/>
                </a:solidFill>
              </a:rPr>
              <a:t>: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Я убедилась в том, что растения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ru-RU" sz="2800" dirty="0">
                <a:solidFill>
                  <a:srgbClr val="002060"/>
                </a:solidFill>
              </a:rPr>
              <a:t>лук) лучше всего </a:t>
            </a:r>
            <a:r>
              <a:rPr lang="ru-RU" sz="2800" dirty="0" smtClean="0">
                <a:solidFill>
                  <a:srgbClr val="002060"/>
                </a:solidFill>
              </a:rPr>
              <a:t>растут </a:t>
            </a:r>
            <a:r>
              <a:rPr lang="ru-RU" sz="2800" dirty="0">
                <a:solidFill>
                  <a:srgbClr val="002060"/>
                </a:solidFill>
              </a:rPr>
              <a:t>в </a:t>
            </a:r>
            <a:r>
              <a:rPr lang="ru-RU" sz="2800" dirty="0" smtClean="0">
                <a:solidFill>
                  <a:srgbClr val="002060"/>
                </a:solidFill>
              </a:rPr>
              <a:t>тепле </a:t>
            </a:r>
            <a:r>
              <a:rPr lang="ru-RU" sz="2800" dirty="0">
                <a:solidFill>
                  <a:srgbClr val="002060"/>
                </a:solidFill>
              </a:rPr>
              <a:t>и при наличии </a:t>
            </a:r>
            <a:r>
              <a:rPr lang="ru-RU" sz="2800" dirty="0" smtClean="0">
                <a:solidFill>
                  <a:srgbClr val="002060"/>
                </a:solidFill>
              </a:rPr>
              <a:t>воды, </a:t>
            </a:r>
            <a:endParaRPr lang="ru-RU" dirty="0" smtClean="0"/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а хуже всего – в темноте и без воды. 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r>
              <a:rPr lang="ru-RU" sz="2800" dirty="0" smtClean="0">
                <a:solidFill>
                  <a:srgbClr val="002060"/>
                </a:solidFill>
              </a:rPr>
              <a:t>Мама </a:t>
            </a:r>
            <a:r>
              <a:rPr lang="ru-RU" sz="2800" dirty="0">
                <a:solidFill>
                  <a:srgbClr val="002060"/>
                </a:solidFill>
              </a:rPr>
              <a:t>мне рассказала, что лук очень полезный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             и </a:t>
            </a:r>
            <a:r>
              <a:rPr lang="ru-RU" sz="2800" dirty="0">
                <a:solidFill>
                  <a:srgbClr val="002060"/>
                </a:solidFill>
              </a:rPr>
              <a:t>мы решили </a:t>
            </a:r>
            <a:r>
              <a:rPr lang="ru-RU" sz="2800" dirty="0" smtClean="0">
                <a:solidFill>
                  <a:srgbClr val="002060"/>
                </a:solidFill>
              </a:rPr>
              <a:t>посадить маленький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огород на </a:t>
            </a:r>
            <a:r>
              <a:rPr lang="ru-RU" sz="2800" dirty="0">
                <a:solidFill>
                  <a:srgbClr val="002060"/>
                </a:solidFill>
              </a:rPr>
              <a:t>подоконнике</a:t>
            </a:r>
            <a:r>
              <a:rPr lang="ru-RU" sz="2800" dirty="0" smtClean="0">
                <a:solidFill>
                  <a:srgbClr val="002060"/>
                </a:solidFill>
              </a:rPr>
              <a:t>. А еще я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рассказала друзьям в садике о своем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эксперименте, и они тоже захотели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провести дома такой опыт.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29" y="1364776"/>
            <a:ext cx="1345767" cy="17059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54" y="0"/>
            <a:ext cx="1658707" cy="29231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18157" y="3496721"/>
            <a:ext cx="3841462" cy="2881096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37" y="3440456"/>
            <a:ext cx="1771813" cy="366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5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319489"/>
            <a:ext cx="9899681" cy="572187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b="1" u="sng" dirty="0">
                <a:solidFill>
                  <a:srgbClr val="7030A0"/>
                </a:solidFill>
              </a:rPr>
              <a:t>Тип проекта:</a:t>
            </a:r>
            <a:r>
              <a:rPr lang="ru-RU" sz="2800" u="sng" dirty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познавательно-исследовательский</a:t>
            </a:r>
          </a:p>
          <a:p>
            <a:pPr>
              <a:lnSpc>
                <a:spcPct val="150000"/>
              </a:lnSpc>
            </a:pPr>
            <a:r>
              <a:rPr lang="ru-RU" sz="2800" b="1" u="sng" dirty="0">
                <a:solidFill>
                  <a:srgbClr val="7030A0"/>
                </a:solidFill>
              </a:rPr>
              <a:t>Вид </a:t>
            </a:r>
            <a:r>
              <a:rPr lang="ru-RU" sz="2800" b="1" dirty="0" smtClean="0">
                <a:solidFill>
                  <a:srgbClr val="7030A0"/>
                </a:solidFill>
              </a:rPr>
              <a:t>проекта: </a:t>
            </a:r>
            <a:r>
              <a:rPr lang="ru-RU" sz="2800" dirty="0" smtClean="0">
                <a:solidFill>
                  <a:srgbClr val="7030A0"/>
                </a:solidFill>
              </a:rPr>
              <a:t>семейный</a:t>
            </a:r>
            <a:endParaRPr lang="ru-RU" sz="28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u="sng" dirty="0">
                <a:solidFill>
                  <a:srgbClr val="7030A0"/>
                </a:solidFill>
              </a:rPr>
              <a:t>Время проведения: </a:t>
            </a:r>
            <a:r>
              <a:rPr lang="ru-RU" sz="2800" dirty="0">
                <a:solidFill>
                  <a:srgbClr val="7030A0"/>
                </a:solidFill>
              </a:rPr>
              <a:t>краткосрочный</a:t>
            </a:r>
          </a:p>
          <a:p>
            <a:pPr>
              <a:lnSpc>
                <a:spcPct val="150000"/>
              </a:lnSpc>
            </a:pPr>
            <a:r>
              <a:rPr lang="ru-RU" sz="2800" b="1" u="sng" dirty="0">
                <a:solidFill>
                  <a:srgbClr val="7030A0"/>
                </a:solidFill>
              </a:rPr>
              <a:t>Участники проекта: </a:t>
            </a:r>
            <a:r>
              <a:rPr lang="ru-RU" sz="2800" dirty="0">
                <a:solidFill>
                  <a:srgbClr val="7030A0"/>
                </a:solidFill>
              </a:rPr>
              <a:t>ребенок среднего дошкольного возраста, родители воспитанника  , воспитатель.</a:t>
            </a:r>
          </a:p>
          <a:p>
            <a:pPr>
              <a:lnSpc>
                <a:spcPct val="150000"/>
              </a:lnSpc>
            </a:pPr>
            <a:r>
              <a:rPr lang="ru-RU" sz="2800" b="1" u="sng" dirty="0">
                <a:solidFill>
                  <a:srgbClr val="7030A0"/>
                </a:solidFill>
              </a:rPr>
              <a:t>Объект исследования: </a:t>
            </a:r>
            <a:r>
              <a:rPr lang="ru-RU" sz="2800" dirty="0">
                <a:solidFill>
                  <a:srgbClr val="7030A0"/>
                </a:solidFill>
              </a:rPr>
              <a:t>лук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7030A0"/>
                </a:solidFill>
              </a:rPr>
              <a:t> </a:t>
            </a:r>
            <a:r>
              <a:rPr lang="ru-RU" sz="2800" b="1" u="sng" dirty="0">
                <a:solidFill>
                  <a:srgbClr val="7030A0"/>
                </a:solidFill>
              </a:rPr>
              <a:t>Проблема:  </a:t>
            </a:r>
            <a:r>
              <a:rPr lang="ru-RU" sz="2800" dirty="0">
                <a:solidFill>
                  <a:srgbClr val="7030A0"/>
                </a:solidFill>
              </a:rPr>
              <a:t>Выяснить влияние света, тепла и воды на рост растений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1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29659"/>
            <a:ext cx="8998007" cy="6057638"/>
          </a:xfrm>
        </p:spPr>
        <p:txBody>
          <a:bodyPr>
            <a:normAutofit lnSpcReduction="10000"/>
          </a:bodyPr>
          <a:lstStyle/>
          <a:p>
            <a:pPr marL="360000">
              <a:spcBef>
                <a:spcPts val="0"/>
              </a:spcBef>
            </a:pPr>
            <a:r>
              <a:rPr lang="ru-RU" sz="2400" b="1" u="sng" dirty="0">
                <a:solidFill>
                  <a:srgbClr val="002060"/>
                </a:solidFill>
              </a:rPr>
              <a:t>Цель проекта: </a:t>
            </a:r>
            <a:endParaRPr lang="ru-RU" sz="2400" b="1" u="sng" dirty="0" smtClean="0">
              <a:solidFill>
                <a:srgbClr val="002060"/>
              </a:solidFill>
            </a:endParaRPr>
          </a:p>
          <a:p>
            <a:pPr marL="1710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Р</a:t>
            </a:r>
            <a:r>
              <a:rPr lang="ru-RU" sz="2400" dirty="0" smtClean="0">
                <a:solidFill>
                  <a:srgbClr val="002060"/>
                </a:solidFill>
              </a:rPr>
              <a:t>азвитие </a:t>
            </a:r>
            <a:r>
              <a:rPr lang="ru-RU" sz="2400" dirty="0">
                <a:solidFill>
                  <a:srgbClr val="002060"/>
                </a:solidFill>
              </a:rPr>
              <a:t>интереса к познанию и личностного стремления </a:t>
            </a:r>
            <a:r>
              <a:rPr lang="ru-RU" sz="2400" dirty="0" smtClean="0">
                <a:solidFill>
                  <a:srgbClr val="002060"/>
                </a:solidFill>
              </a:rPr>
              <a:t>к практическому </a:t>
            </a:r>
            <a:r>
              <a:rPr lang="ru-RU" sz="2400" dirty="0">
                <a:solidFill>
                  <a:srgbClr val="002060"/>
                </a:solidFill>
              </a:rPr>
              <a:t>исследованию.  Опытным путем установить, какие изменения происходят с растением, выросшем в разных условиях.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1" u="sng" dirty="0">
                <a:solidFill>
                  <a:srgbClr val="002060"/>
                </a:solidFill>
              </a:rPr>
              <a:t>Задачи: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- опытным путем выяснить зависимость развития </a:t>
            </a:r>
            <a:r>
              <a:rPr lang="ru-RU" sz="2400" dirty="0" smtClean="0">
                <a:solidFill>
                  <a:srgbClr val="002060"/>
                </a:solidFill>
              </a:rPr>
              <a:t>растения </a:t>
            </a:r>
            <a:r>
              <a:rPr lang="ru-RU" sz="2400" dirty="0">
                <a:solidFill>
                  <a:srgbClr val="002060"/>
                </a:solidFill>
              </a:rPr>
              <a:t>от наличия света, воды и тепла;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-  научиться проводить наблюдения за растениями;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- фиксировать результаты опытов;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- научиться сравнивать полученные результаты и делать </a:t>
            </a:r>
            <a:r>
              <a:rPr lang="ru-RU" sz="2400" dirty="0" smtClean="0">
                <a:solidFill>
                  <a:srgbClr val="002060"/>
                </a:solidFill>
              </a:rPr>
              <a:t>выводы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b="1" u="sng" dirty="0">
                <a:solidFill>
                  <a:srgbClr val="002060"/>
                </a:solidFill>
              </a:rPr>
              <a:t>Планируемый результат: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 Получение знаний об окружающем мире. Установить зависимость живых организмов (</a:t>
            </a:r>
            <a:r>
              <a:rPr lang="ru-RU" sz="2400" dirty="0" smtClean="0">
                <a:solidFill>
                  <a:srgbClr val="002060"/>
                </a:solidFill>
              </a:rPr>
              <a:t>на примере</a:t>
            </a:r>
            <a:r>
              <a:rPr lang="ru-RU" sz="2400" dirty="0">
                <a:solidFill>
                  <a:srgbClr val="002060"/>
                </a:solidFill>
              </a:rPr>
              <a:t>: лука) от факторов окружающей среды.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Создать условия для совместной деятельности родителей и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89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370" y="568569"/>
            <a:ext cx="10753078" cy="385330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</a:rPr>
              <a:t>В детском саду воспитатель нам рассказала про растения, о том, что они любят солнечный свет, воду и тепло. Потом Вера Вадимовна рассказала, что это можно проверить опытами на примере лука. Воспитатель рассказала маме как провести опыты</a:t>
            </a:r>
            <a:r>
              <a:rPr lang="ru-RU" sz="2800" dirty="0">
                <a:solidFill>
                  <a:srgbClr val="7030A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002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78" y="3383892"/>
            <a:ext cx="2376622" cy="3188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8711" y="238586"/>
            <a:ext cx="5947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Мы с мамой взяли пластиковые стаканчики и </a:t>
            </a:r>
            <a:r>
              <a:rPr lang="ru-RU" sz="2800" dirty="0" smtClean="0">
                <a:solidFill>
                  <a:srgbClr val="7030A0"/>
                </a:solidFill>
              </a:rPr>
              <a:t>луковицы, а потом мы их подписали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7852" y="3332849"/>
            <a:ext cx="4625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В два стаканчика налили воду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>
                <a:solidFill>
                  <a:srgbClr val="7030A0"/>
                </a:solidFill>
              </a:rPr>
              <a:t>два оставили без </a:t>
            </a:r>
            <a:r>
              <a:rPr lang="ru-RU" sz="2800" dirty="0" smtClean="0">
                <a:solidFill>
                  <a:srgbClr val="7030A0"/>
                </a:solidFill>
              </a:rPr>
              <a:t>воды, а в один насыпали землю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268" y="549958"/>
            <a:ext cx="2490968" cy="186822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23" y="1277582"/>
            <a:ext cx="3138985" cy="558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0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355379" y="277413"/>
            <a:ext cx="54857" cy="73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217" y="2009733"/>
            <a:ext cx="3771783" cy="2115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3062" y="351013"/>
            <a:ext cx="58843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Три других </a:t>
            </a:r>
            <a:r>
              <a:rPr lang="ru-RU" sz="2400" dirty="0">
                <a:solidFill>
                  <a:srgbClr val="002060"/>
                </a:solidFill>
              </a:rPr>
              <a:t>стаканчика (с </a:t>
            </a:r>
            <a:r>
              <a:rPr lang="ru-RU" sz="2400" dirty="0" smtClean="0">
                <a:solidFill>
                  <a:srgbClr val="002060"/>
                </a:solidFill>
              </a:rPr>
              <a:t>водой, без воды, и с землей) </a:t>
            </a:r>
            <a:r>
              <a:rPr lang="ru-RU" sz="2400" dirty="0">
                <a:solidFill>
                  <a:srgbClr val="002060"/>
                </a:solidFill>
              </a:rPr>
              <a:t>поставили на подоконник, там, где больше всего бывает солнечного света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4115" y="4076036"/>
            <a:ext cx="48378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Ещё один стаканчик – лук с водой поставили в холодильник, чтобы узнать, как будет расти лук в холоде.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2" y="277412"/>
            <a:ext cx="3927814" cy="22093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157" y="2539157"/>
            <a:ext cx="4993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Два стаканчика, один с водой, а другой без воды поставили в тёмное место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428" y="4124201"/>
            <a:ext cx="3652628" cy="27337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44" y="3766782"/>
            <a:ext cx="2268114" cy="304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8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56763" y="236255"/>
            <a:ext cx="4918248" cy="84191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Через два дня я заметила, как изменились мои луковки.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8668" y="757753"/>
            <a:ext cx="4171973" cy="31289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84477" y="1659172"/>
            <a:ext cx="5331726" cy="83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Вода окрасилась и у луковок в воде появились маленькие корешки</a:t>
            </a:r>
            <a:r>
              <a:rPr lang="ru-RU" dirty="0" smtClean="0">
                <a:solidFill>
                  <a:srgbClr val="002060"/>
                </a:solidFill>
              </a:rPr>
              <a:t>.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5106" y="558705"/>
            <a:ext cx="4469642" cy="33522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3" b="6078"/>
          <a:stretch/>
        </p:blipFill>
        <p:spPr>
          <a:xfrm rot="5400000">
            <a:off x="5542993" y="2943382"/>
            <a:ext cx="3284818" cy="334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7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6406" y="286603"/>
            <a:ext cx="5281683" cy="171961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На следующий день я заменила в стаканчиках воду, полила лук в стакане с землей.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Я заметила, что корни у луковиц в воде на подоконнике стали больше. 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 стаканчике с землей тоже появились корни.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6641" y="485180"/>
            <a:ext cx="3881438" cy="29110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5347" y="3445302"/>
            <a:ext cx="3900227" cy="2925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0" t="1" r="13761" b="643"/>
          <a:stretch/>
        </p:blipFill>
        <p:spPr>
          <a:xfrm rot="5400000">
            <a:off x="8510655" y="99094"/>
            <a:ext cx="3630309" cy="3732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8490" y="3537664"/>
            <a:ext cx="3623100" cy="271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1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5501" r="23980" b="470"/>
          <a:stretch/>
        </p:blipFill>
        <p:spPr>
          <a:xfrm rot="5400000">
            <a:off x="358752" y="460113"/>
            <a:ext cx="2906973" cy="32969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r="3284" b="4185"/>
          <a:stretch/>
        </p:blipFill>
        <p:spPr>
          <a:xfrm rot="5400000">
            <a:off x="3364679" y="1248274"/>
            <a:ext cx="4161555" cy="33027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707" y="839336"/>
            <a:ext cx="4922294" cy="3691721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88107" y="0"/>
            <a:ext cx="8693623" cy="982639"/>
          </a:xfrm>
        </p:spPr>
        <p:txBody>
          <a:bodyPr>
            <a:normAutofit/>
          </a:bodyPr>
          <a:lstStyle/>
          <a:p>
            <a:pPr algn="ctr"/>
            <a:r>
              <a:rPr lang="ru-RU" smtClean="0">
                <a:solidFill>
                  <a:srgbClr val="002060"/>
                </a:solidFill>
              </a:rPr>
              <a:t>Я наблюдая за изменениями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218365" y="5065215"/>
            <a:ext cx="12192000" cy="1567598"/>
          </a:xfrm>
        </p:spPr>
        <p:txBody>
          <a:bodyPr/>
          <a:lstStyle/>
          <a:p>
            <a:r>
              <a:rPr lang="ru-RU" sz="2400" smtClean="0">
                <a:solidFill>
                  <a:srgbClr val="002060"/>
                </a:solidFill>
              </a:rPr>
              <a:t>У лука в холодильнике даже в воде чуть-чуть показались корешки.</a:t>
            </a:r>
          </a:p>
          <a:p>
            <a:r>
              <a:rPr lang="ru-RU" sz="2400" smtClean="0">
                <a:solidFill>
                  <a:srgbClr val="002060"/>
                </a:solidFill>
              </a:rPr>
              <a:t> Лук в темном шкафчике появился слабый один корешок…</a:t>
            </a:r>
          </a:p>
          <a:p>
            <a:r>
              <a:rPr lang="ru-RU" sz="2400" smtClean="0">
                <a:solidFill>
                  <a:srgbClr val="002060"/>
                </a:solidFill>
              </a:rPr>
              <a:t>УРА!  Показались первые зеленые хвостики у лука!! Их называют перышки.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6635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3403</TotalTime>
  <Words>492</Words>
  <Application>Microsoft Office PowerPoint</Application>
  <PresentationFormat>Широкоэкранный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Проект  «Роль  воды, света и тепла для  роста растений»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следующий день я заменила в стаканчиках воду, полила лук в стакане с землей.  Я заметила, что корни у луковиц в воде на подоконнике стали больше.  В стаканчике с землей тоже появились корни. </vt:lpstr>
      <vt:lpstr>Я наблюдая за изменениями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Лесенкова</dc:creator>
  <cp:lastModifiedBy>Вера Лесенкова</cp:lastModifiedBy>
  <cp:revision>28</cp:revision>
  <dcterms:created xsi:type="dcterms:W3CDTF">2017-03-30T11:25:01Z</dcterms:created>
  <dcterms:modified xsi:type="dcterms:W3CDTF">2017-05-13T15:52:37Z</dcterms:modified>
</cp:coreProperties>
</file>