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5" r:id="rId9"/>
    <p:sldId id="262" r:id="rId10"/>
    <p:sldId id="276" r:id="rId11"/>
    <p:sldId id="263" r:id="rId12"/>
    <p:sldId id="282" r:id="rId13"/>
    <p:sldId id="264" r:id="rId14"/>
    <p:sldId id="265" r:id="rId15"/>
    <p:sldId id="277" r:id="rId16"/>
    <p:sldId id="266" r:id="rId17"/>
    <p:sldId id="267" r:id="rId18"/>
    <p:sldId id="268" r:id="rId19"/>
    <p:sldId id="271" r:id="rId20"/>
    <p:sldId id="270" r:id="rId21"/>
    <p:sldId id="269" r:id="rId22"/>
    <p:sldId id="280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F6272-C1C0-40C4-BB5F-446D9C300E6D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09278-4A4B-46BE-ABE1-E60609CCA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9278-4A4B-46BE-ABE1-E60609CCA5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46ACD9-3426-44C6-8447-08B841314535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D74386-1DA7-4823-AE68-24E441681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</a:t>
            </a:r>
            <a:br>
              <a:rPr lang="ru-RU" dirty="0" smtClean="0"/>
            </a:br>
            <a:r>
              <a:rPr lang="ru-RU" dirty="0" smtClean="0"/>
              <a:t>в 6 классе.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7023128" cy="1003300"/>
          </a:xfrm>
        </p:spPr>
        <p:txBody>
          <a:bodyPr/>
          <a:lstStyle/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Оробинская</a:t>
            </a:r>
            <a:r>
              <a:rPr lang="ru-RU" dirty="0" smtClean="0"/>
              <a:t> С.А. МБОУ СОШ № 40 г. Белгорода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Проверьте  себя.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|-62 | +|791| =  853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б) |- 48|- |- 36| =   12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в) |- 0,34 | : |17| =  0,02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г) |1,5| ·|- 6 | =  9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Постройте координатную прямую, единичный отрезок равен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см.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Отметьте точки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R(1), E1(4),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E2(-5,5), N1(-3), A(-1,5), B(2,5),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I(5),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S(-0,5), N2(-4,5).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Какая точка расположена ближе к началу отсчёта?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Запишите точки в порядке их удаления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от начала отсчёта.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Постройте координатную прямую, единичный отрезок равен 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см.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Отметьте точки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R(1), E1(4),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E2(-5,5), N1(-3), A(-1,5), B(2,5),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I(5),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S(-0,5), N2(-4,5).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Какое слово у вас получилось?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928670"/>
            <a:ext cx="6870700" cy="966806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Тема урока: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571744"/>
            <a:ext cx="7696200" cy="3657600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СРАВНЕНИЕ ЧИСЕЛ.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  числа: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 15         18;  </a:t>
            </a:r>
          </a:p>
          <a:p>
            <a:pPr lvl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2) 6,3      6, 18;  </a:t>
            </a:r>
          </a:p>
          <a:p>
            <a:pPr lvl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3) 84,2         0;  </a:t>
            </a:r>
          </a:p>
          <a:p>
            <a:pPr lvl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4) – 14         0;   </a:t>
            </a:r>
          </a:p>
          <a:p>
            <a:pPr lvl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5) – 3         - 5.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6870700" cy="8239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  числа: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785926"/>
            <a:ext cx="3771900" cy="3657600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 15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18; 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2) 6,3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6, 18; 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3) 84,2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0; 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4) – 14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0;  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5) – 3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- 5. </a:t>
            </a:r>
          </a:p>
          <a:p>
            <a:pPr lvl="0"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357298"/>
            <a:ext cx="4714908" cy="4714908"/>
          </a:xfrm>
        </p:spPr>
        <p:txBody>
          <a:bodyPr/>
          <a:lstStyle/>
          <a:p>
            <a:r>
              <a:rPr lang="ru-RU" dirty="0" smtClean="0"/>
              <a:t>Как сравнивать отрицательные числа?</a:t>
            </a:r>
          </a:p>
          <a:p>
            <a:r>
              <a:rPr lang="ru-RU" dirty="0" smtClean="0"/>
              <a:t>Работа с учебником. (197  страница учебника).</a:t>
            </a:r>
          </a:p>
          <a:p>
            <a:r>
              <a:rPr lang="ru-RU" dirty="0" smtClean="0"/>
              <a:t> Найдите правила сравнения чисел. </a:t>
            </a:r>
          </a:p>
          <a:p>
            <a:r>
              <a:rPr lang="ru-RU" dirty="0" smtClean="0"/>
              <a:t>Правильные ли  выводы мы сделали?.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http://miranimacii.ru/_ph/23/2504726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556792"/>
            <a:ext cx="3357586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по учебнику: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№№ 919, 921, 923</a:t>
            </a:r>
          </a:p>
          <a:p>
            <a:endParaRPr lang="ru-RU" dirty="0"/>
          </a:p>
        </p:txBody>
      </p:sp>
      <p:pic>
        <p:nvPicPr>
          <p:cNvPr id="5122" name="Picture 2" descr="http://miranimacii.ru/_ph/23/26968175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071942"/>
            <a:ext cx="2500323" cy="167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870700" cy="8239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70"/>
          <a:ext cx="835824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Вариант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Вариант 2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 числа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 числа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  354  и  -358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  -8,6  и  – 8,4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  0       и   5,1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  -3,2   и 0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–0,198  и – 0,2</a:t>
                      </a:r>
                    </a:p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 -1,78   и  - 1,87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    245   и  - 246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7,4   и  - 7,8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3)  – 68    и  0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     0      и  24, 6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  – 0,1   и – 0,099</a:t>
                      </a:r>
                    </a:p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   -1,75   и  - 1,57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870700" cy="8239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Проверьте себя.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70"/>
          <a:ext cx="8358246" cy="474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Вариант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Вариант 2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242"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  354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-358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  -8,6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8,4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  0    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5,1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  -3,2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0,198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0,2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 -1,78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- 1,87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    245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- 246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7,4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- 7,8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3)  – 68 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0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     0   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24, 6</a:t>
                      </a:r>
                    </a:p>
                    <a:p>
                      <a:pPr lvl="0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  –0,1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0,099</a:t>
                      </a:r>
                    </a:p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   -1,75  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- 1,57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/>
              <a:t>Лучший способ изучить что-либо - это открыть самому.</a:t>
            </a:r>
            <a:endParaRPr lang="ru-RU" sz="3600" dirty="0"/>
          </a:p>
          <a:p>
            <a:pPr algn="ctr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Д. Пойа</a:t>
            </a:r>
            <a:r>
              <a:rPr lang="ru-RU" sz="3600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6870700" cy="8953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Как, пользуясь расположением чисел на координатной прямой, можно их сравнивать?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можно сравнить два отрицательных числа, сравнивая их модули?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из двух чисел больше: положительное или отрицательное; отрицательное или нуль; положительное                                или   нуль?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Домашнее задание: изучить п.33, выполнить № 920, 922, 946</a:t>
            </a:r>
          </a:p>
          <a:p>
            <a:endParaRPr lang="ru-RU" dirty="0"/>
          </a:p>
        </p:txBody>
      </p:sp>
      <p:pic>
        <p:nvPicPr>
          <p:cNvPr id="1028" name="Picture 4" descr="https://s50.radikal.ru/i129/1208/3c/48cc84ffc7d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857627"/>
            <a:ext cx="1866905" cy="1650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Сегодня на уроке я научился…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Мне было интересно…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Мне было трудно…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понял…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Больше всего мне понравилось…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8914" name="Picture 2" descr="Для презентаций гиф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6643734" cy="81438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Мерзляк А.Г. - Математика. 6 класс: Учебник для общеобразовательных учреждений   –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2013 г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А.Г. Мерзляк, В.Б. Полонский, М.С. Якир; Дидактические материалы по математике для 6 класса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2014         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Ершова А.П.,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Голобородько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В.В. Самостоятельные и контрольные работы по математике для 6класса.-М.:Илекса,-2011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устно: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такое координатная прямая?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координаты точек: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координатная пряма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8393381" cy="1558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координаты точек: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00100" y="4572008"/>
            <a:ext cx="75723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Точки с какими координатами лежат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правее нуля, левее нуля?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координатная пряма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8143932" cy="2357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84615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8;  0;  16½;  251;  -734;  -21, 6;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-4, 8;   8.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Среди чисел назовите: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а) натуральные  числа;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целые числа;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неотрицательные числа;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неположительные;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пары противоположных чисел.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  равенство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|- 15| =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|183| =   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|-3,5|=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|73|= 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|0|=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  равенство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проверьте себя)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|- 15| =  15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|183| = 183  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|-3,5|=  3,5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|73|= 73 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|0|= 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Вычислите: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|-62 | +|791| =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б) |- 48|- |- 36| = 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в) |- 0,34 | : |17| =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г) |1,5| ·|- 6 | =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Длина окружности 9 класс</Template>
  <TotalTime>226</TotalTime>
  <Words>802</Words>
  <Application>Microsoft Office PowerPoint</Application>
  <PresentationFormat>Экран (4:3)</PresentationFormat>
  <Paragraphs>123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Comic Sans MS</vt:lpstr>
      <vt:lpstr>Times New Roman</vt:lpstr>
      <vt:lpstr>Тема1</vt:lpstr>
      <vt:lpstr>Урок математики  в 6 классе.</vt:lpstr>
      <vt:lpstr>Презентация PowerPoint</vt:lpstr>
      <vt:lpstr>Работа устно:</vt:lpstr>
      <vt:lpstr>Назовите координаты точек:</vt:lpstr>
      <vt:lpstr>Назовите координаты точек:</vt:lpstr>
      <vt:lpstr>-8;  0;  16½;  251;  -734;  -21, 6;   -4, 8;   8.</vt:lpstr>
      <vt:lpstr>Продолжите  равенство:</vt:lpstr>
      <vt:lpstr>Продолжите  равенство: (проверьте себя)</vt:lpstr>
      <vt:lpstr>Вычислите:</vt:lpstr>
      <vt:lpstr>Проверьте  себя.</vt:lpstr>
      <vt:lpstr>Презентация PowerPoint</vt:lpstr>
      <vt:lpstr>Презентация PowerPoint</vt:lpstr>
      <vt:lpstr>Тема урока:</vt:lpstr>
      <vt:lpstr>Сравните  числа:</vt:lpstr>
      <vt:lpstr>Сравните  числа:</vt:lpstr>
      <vt:lpstr>Физкультминутка</vt:lpstr>
      <vt:lpstr>Презентация PowerPoint</vt:lpstr>
      <vt:lpstr>Самостоятельная работа.</vt:lpstr>
      <vt:lpstr>Проверьте себя.</vt:lpstr>
      <vt:lpstr>Вопросы.</vt:lpstr>
      <vt:lpstr>Презентация PowerPoint</vt:lpstr>
      <vt:lpstr>Презентация PowerPoint</vt:lpstr>
      <vt:lpstr>Презентация PowerPoint</vt:lpstr>
      <vt:lpstr>Используемая 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классе.</dc:title>
  <dc:creator>AMD</dc:creator>
  <cp:lastModifiedBy>User</cp:lastModifiedBy>
  <cp:revision>26</cp:revision>
  <dcterms:created xsi:type="dcterms:W3CDTF">2020-01-28T06:09:52Z</dcterms:created>
  <dcterms:modified xsi:type="dcterms:W3CDTF">2023-02-04T08:03:26Z</dcterms:modified>
</cp:coreProperties>
</file>