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58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86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1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17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71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9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0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03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72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78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1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1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D975C-BDAB-4940-9043-00E3E5421A5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903F-B14B-4F73-B006-8460D71FB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5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15" y="847885"/>
            <a:ext cx="5502728" cy="2760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247" y="881743"/>
            <a:ext cx="3827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недели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мечтаю быть….»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Гр. «Следопыты»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23.01.23-05.02.2023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0215" y="3918857"/>
            <a:ext cx="56170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Много есть профессий разных </a:t>
            </a:r>
            <a:endParaRPr lang="ru-RU" sz="2000" dirty="0" smtClean="0"/>
          </a:p>
          <a:p>
            <a:r>
              <a:rPr lang="ru-RU" sz="2000" dirty="0" smtClean="0"/>
              <a:t>Нужных</a:t>
            </a:r>
            <a:r>
              <a:rPr lang="ru-RU" sz="2000" dirty="0"/>
              <a:t>, добрых и опасных. </a:t>
            </a:r>
            <a:endParaRPr lang="ru-RU" sz="2000" dirty="0" smtClean="0"/>
          </a:p>
          <a:p>
            <a:r>
              <a:rPr lang="ru-RU" sz="2000" dirty="0" smtClean="0"/>
              <a:t>Токарь</a:t>
            </a:r>
            <a:r>
              <a:rPr lang="ru-RU" sz="2000" dirty="0"/>
              <a:t>, повар, фрезеровщик, </a:t>
            </a:r>
            <a:endParaRPr lang="ru-RU" sz="2000" dirty="0" smtClean="0"/>
          </a:p>
          <a:p>
            <a:r>
              <a:rPr lang="ru-RU" sz="2000" dirty="0" smtClean="0"/>
              <a:t>Музыкант </a:t>
            </a:r>
            <a:r>
              <a:rPr lang="ru-RU" sz="2000" dirty="0"/>
              <a:t>и упаковщик. </a:t>
            </a:r>
            <a:endParaRPr lang="ru-RU" sz="2000" dirty="0" smtClean="0"/>
          </a:p>
          <a:p>
            <a:r>
              <a:rPr lang="ru-RU" sz="2000" dirty="0" smtClean="0"/>
              <a:t>Биофизик </a:t>
            </a:r>
            <a:r>
              <a:rPr lang="ru-RU" sz="2000" dirty="0"/>
              <a:t>и ветврач. </a:t>
            </a:r>
            <a:endParaRPr lang="ru-RU" sz="2000" dirty="0" smtClean="0"/>
          </a:p>
          <a:p>
            <a:r>
              <a:rPr lang="ru-RU" sz="2000" dirty="0" smtClean="0"/>
              <a:t>Столяр</a:t>
            </a:r>
            <a:r>
              <a:rPr lang="ru-RU" sz="2000" dirty="0"/>
              <a:t>, дилер, брокер, ткач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Очень много их названий, </a:t>
            </a:r>
            <a:endParaRPr lang="ru-RU" sz="2000" dirty="0" smtClean="0"/>
          </a:p>
          <a:p>
            <a:r>
              <a:rPr lang="ru-RU" sz="2000" dirty="0" smtClean="0"/>
              <a:t>Но </a:t>
            </a:r>
            <a:r>
              <a:rPr lang="ru-RU" sz="2000" dirty="0"/>
              <a:t>приступим к описанию.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7219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3" y="520262"/>
            <a:ext cx="8339959" cy="578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086" y="734786"/>
            <a:ext cx="36086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Музыкальный руководитель-</a:t>
            </a:r>
          </a:p>
          <a:p>
            <a:r>
              <a:rPr lang="ru-RU" sz="2400" dirty="0"/>
              <a:t>Это вроде как учитель.</a:t>
            </a:r>
          </a:p>
          <a:p>
            <a:r>
              <a:rPr lang="ru-RU" sz="2400" dirty="0"/>
              <a:t>В детском садике ребят</a:t>
            </a:r>
          </a:p>
          <a:p>
            <a:r>
              <a:rPr lang="ru-RU" sz="2400" dirty="0"/>
              <a:t>Учит петь и танцевать,</a:t>
            </a:r>
          </a:p>
          <a:p>
            <a:r>
              <a:rPr lang="ru-RU" sz="2400" dirty="0"/>
              <a:t>Слушать музыку, играть,</a:t>
            </a:r>
          </a:p>
          <a:p>
            <a:r>
              <a:rPr lang="ru-RU" sz="2400" dirty="0"/>
              <a:t>Оркестром пьесы исполнять.</a:t>
            </a:r>
          </a:p>
          <a:p>
            <a:r>
              <a:rPr lang="ru-RU" sz="2400" dirty="0"/>
              <a:t>С нотной грамотой знакомит,</a:t>
            </a:r>
          </a:p>
          <a:p>
            <a:r>
              <a:rPr lang="ru-RU" sz="2400" dirty="0"/>
              <a:t>Праздники для них проводит.</a:t>
            </a:r>
          </a:p>
          <a:p>
            <a:r>
              <a:rPr lang="ru-RU" sz="2400" dirty="0"/>
              <a:t>Первый в музыке учитель-</a:t>
            </a:r>
          </a:p>
          <a:p>
            <a:r>
              <a:rPr lang="ru-RU" sz="2400" dirty="0"/>
              <a:t>Это наш руководитель.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04157"/>
            <a:ext cx="5176157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5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7" y="473528"/>
            <a:ext cx="5263242" cy="2955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7" y="489857"/>
            <a:ext cx="4936671" cy="2939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43" y="3624943"/>
            <a:ext cx="513533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9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" y="620486"/>
            <a:ext cx="4027714" cy="4310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70" y="620486"/>
            <a:ext cx="4898573" cy="3755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757" y="493122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85900" y="5300561"/>
            <a:ext cx="4650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Шеф- повар нет главней на кухне,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должен закупать.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годностью товара,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отменно составлять.</a:t>
            </a:r>
          </a:p>
        </p:txBody>
      </p:sp>
    </p:spTree>
    <p:extLst>
      <p:ext uri="{BB962C8B-B14F-4D97-AF65-F5344CB8AC3E}">
        <p14:creationId xmlns:p14="http://schemas.microsoft.com/office/powerpoint/2010/main" val="1862409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9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85" y="506186"/>
            <a:ext cx="6161314" cy="5551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15932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98271" y="1528661"/>
            <a:ext cx="24329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Падает, кружится,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ладонь ложится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снежинка,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Будто бы пылинка.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Полежит, растает,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Капелькою станет.</a:t>
            </a:r>
          </a:p>
        </p:txBody>
      </p:sp>
    </p:spTree>
    <p:extLst>
      <p:ext uri="{BB962C8B-B14F-4D97-AF65-F5344CB8AC3E}">
        <p14:creationId xmlns:p14="http://schemas.microsoft.com/office/powerpoint/2010/main" val="346011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7724" y="1150883"/>
            <a:ext cx="402507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 садике детишки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правильно вели,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ругались сильно слишком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подраться не могли,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Замечательный психолог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Контролирует процесс.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ведёт себя ребёнок 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главный интерес.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00" y="772510"/>
            <a:ext cx="4346414" cy="38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23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567558"/>
            <a:ext cx="5922579" cy="4603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85" y="567558"/>
            <a:ext cx="4400829" cy="26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4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100" y="1072055"/>
            <a:ext cx="451085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здоровьем все в порядке,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по утрам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светлом зале на зарядке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не скучно малышам.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дети физкультуру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обожают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Силу, дух, мускулатуру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играх укрепляют!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50" y="1072055"/>
            <a:ext cx="4789547" cy="43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3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4" y="599088"/>
            <a:ext cx="4183117" cy="29639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97" y="599088"/>
            <a:ext cx="4792718" cy="41305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3" y="3673366"/>
            <a:ext cx="3552497" cy="26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20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121</Words>
  <Application>Microsoft Office PowerPoint</Application>
  <PresentationFormat>Широкоэкранный</PresentationFormat>
  <Paragraphs>27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2023-02-19T14:24:23Z</dcterms:created>
  <dcterms:modified xsi:type="dcterms:W3CDTF">2023-02-19T15:39:16Z</dcterms:modified>
</cp:coreProperties>
</file>