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  <p:sldMasterId id="2147483780" r:id="rId2"/>
    <p:sldMasterId id="2147483821" r:id="rId3"/>
    <p:sldMasterId id="2147483831" r:id="rId4"/>
    <p:sldMasterId id="2147484033" r:id="rId5"/>
  </p:sldMasterIdLst>
  <p:notesMasterIdLst>
    <p:notesMasterId r:id="rId25"/>
  </p:notesMasterIdLst>
  <p:sldIdLst>
    <p:sldId id="282" r:id="rId6"/>
    <p:sldId id="257" r:id="rId7"/>
    <p:sldId id="259" r:id="rId8"/>
    <p:sldId id="261" r:id="rId9"/>
    <p:sldId id="262" r:id="rId10"/>
    <p:sldId id="260" r:id="rId11"/>
    <p:sldId id="263" r:id="rId12"/>
    <p:sldId id="264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9" r:id="rId21"/>
    <p:sldId id="280" r:id="rId22"/>
    <p:sldId id="273" r:id="rId23"/>
    <p:sldId id="27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D19"/>
    <a:srgbClr val="B2954E"/>
    <a:srgbClr val="806B38"/>
    <a:srgbClr val="F567CC"/>
    <a:srgbClr val="44F655"/>
    <a:srgbClr val="2626F2"/>
    <a:srgbClr val="FBF868"/>
    <a:srgbClr val="FDFA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4B815-FB7A-4514-BBE2-8E65917397B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43A50-CCD4-41E9-A988-4D34912933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4391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54"/>
            <a:ext cx="7072430" cy="1769753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5963632"/>
            <a:ext cx="2202830" cy="894393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141692" y="523433"/>
            <a:ext cx="6050488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8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2DF6EA12-7E41-4D48-A84B-745FD68814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6556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229E87-A913-4FE3-8EFE-7A75977841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02345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7E16F5-7725-41A8-A7BA-19BA8156F4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92029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1CBF5F-37F8-4F23-9831-2123138CCA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58924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54"/>
            <a:ext cx="7072430" cy="1769753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C0C0C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5963632"/>
            <a:ext cx="2202830" cy="894393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C0C0C"/>
                </a:solidFill>
              </a:endParaRPr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141692" y="523433"/>
            <a:ext cx="6050488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8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>
                <a:solidFill>
                  <a:srgbClr val="40AFFF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" dirty="0">
              <a:solidFill>
                <a:srgbClr val="40AFFF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47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9"/>
          <p:cNvGrpSpPr/>
          <p:nvPr/>
        </p:nvGrpSpPr>
        <p:grpSpPr>
          <a:xfrm>
            <a:off x="2466139" y="5963632"/>
            <a:ext cx="6686825" cy="894393"/>
            <a:chOff x="5589288" y="4472723"/>
            <a:chExt cx="6686825" cy="670795"/>
          </a:xfrm>
        </p:grpSpPr>
        <p:sp>
          <p:nvSpPr>
            <p:cNvPr id="145" name="Google Shape;145;p9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C0C0C"/>
                </a:solidFill>
              </a:endParaRPr>
            </a:p>
          </p:txBody>
        </p:sp>
        <p:grpSp>
          <p:nvGrpSpPr>
            <p:cNvPr id="146" name="Google Shape;146;p9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  <p:sp>
            <p:nvSpPr>
              <p:cNvPr id="148" name="Google Shape;148;p9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</p:grpSp>
        <p:grpSp>
          <p:nvGrpSpPr>
            <p:cNvPr id="149" name="Google Shape;149;p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Google Shape;150;p9"/>
              <p:cNvSpPr/>
              <p:nvPr/>
            </p:nvSpPr>
            <p:spPr>
              <a:xfrm>
                <a:off x="-30922586" y="330142"/>
                <a:ext cx="35593572" cy="16995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</p:grpSp>
      </p:grpSp>
      <p:sp>
        <p:nvSpPr>
          <p:cNvPr id="152" name="Google Shape;152;p9"/>
          <p:cNvSpPr txBox="1">
            <a:spLocks noGrp="1"/>
          </p:cNvSpPr>
          <p:nvPr>
            <p:ph type="body" idx="1"/>
          </p:nvPr>
        </p:nvSpPr>
        <p:spPr>
          <a:xfrm>
            <a:off x="2682800" y="6182000"/>
            <a:ext cx="6004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30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3" name="Google Shape;153;p9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40AFFF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" dirty="0">
              <a:solidFill>
                <a:srgbClr val="40AFFF">
                  <a:lumMod val="20000"/>
                  <a:lumOff val="80000"/>
                </a:srgbClr>
              </a:solidFill>
            </a:endParaRPr>
          </a:p>
        </p:txBody>
      </p:sp>
      <p:grpSp>
        <p:nvGrpSpPr>
          <p:cNvPr id="154" name="Google Shape;154;p9"/>
          <p:cNvGrpSpPr/>
          <p:nvPr/>
        </p:nvGrpSpPr>
        <p:grpSpPr>
          <a:xfrm rot="10800000">
            <a:off x="-8" y="-1"/>
            <a:ext cx="2202830" cy="596685"/>
            <a:chOff x="5575242" y="4696003"/>
            <a:chExt cx="2202830" cy="447514"/>
          </a:xfrm>
        </p:grpSpPr>
        <p:sp>
          <p:nvSpPr>
            <p:cNvPr id="155" name="Google Shape;155;p9"/>
            <p:cNvSpPr/>
            <p:nvPr/>
          </p:nvSpPr>
          <p:spPr>
            <a:xfrm rot="10800000">
              <a:off x="5575242" y="4997599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C0C0C"/>
                </a:solidFill>
              </a:endParaRPr>
            </a:p>
          </p:txBody>
        </p:sp>
        <p:grpSp>
          <p:nvGrpSpPr>
            <p:cNvPr id="156" name="Google Shape;156;p9"/>
            <p:cNvGrpSpPr/>
            <p:nvPr/>
          </p:nvGrpSpPr>
          <p:grpSpPr>
            <a:xfrm flipH="1">
              <a:off x="5734850" y="4729820"/>
              <a:ext cx="2040837" cy="413697"/>
              <a:chOff x="1297954" y="981450"/>
              <a:chExt cx="5169293" cy="1048130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297954" y="981455"/>
                <a:ext cx="3476699" cy="10481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4767746" y="981450"/>
                <a:ext cx="1699501" cy="1048125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</p:grpSp>
        <p:grpSp>
          <p:nvGrpSpPr>
            <p:cNvPr id="159" name="Google Shape;159;p9"/>
            <p:cNvGrpSpPr/>
            <p:nvPr/>
          </p:nvGrpSpPr>
          <p:grpSpPr>
            <a:xfrm flipH="1">
              <a:off x="5578209" y="4696003"/>
              <a:ext cx="2199863" cy="304563"/>
              <a:chOff x="-5827153" y="604991"/>
              <a:chExt cx="12276019" cy="1699569"/>
            </a:xfrm>
          </p:grpSpPr>
          <p:sp>
            <p:nvSpPr>
              <p:cNvPr id="160" name="Google Shape;160;p9"/>
              <p:cNvSpPr/>
              <p:nvPr/>
            </p:nvSpPr>
            <p:spPr>
              <a:xfrm>
                <a:off x="-5827153" y="605058"/>
                <a:ext cx="10612202" cy="169950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4749369" y="604991"/>
                <a:ext cx="1699497" cy="1699502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920076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894393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C0C0C"/>
                </a:solidFill>
              </a:endParaRPr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5963632"/>
            <a:ext cx="2202830" cy="894393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C0C0C"/>
                </a:solidFill>
              </a:endParaRPr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>
                <a:solidFill>
                  <a:srgbClr val="40AFFF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">
              <a:solidFill>
                <a:srgbClr val="40AFFF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665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>
  <p:cSld name="1_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0" y="-5"/>
            <a:ext cx="3995936" cy="894396"/>
            <a:chOff x="5575242" y="4472723"/>
            <a:chExt cx="3995936" cy="670797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C0C0C"/>
                </a:solidFill>
              </a:endParaRPr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3836328" cy="670797"/>
              <a:chOff x="-3249896" y="330075"/>
              <a:chExt cx="9717143" cy="1699511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-3249896" y="330085"/>
                <a:ext cx="8024552" cy="169950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3633437" cy="304567"/>
              <a:chOff x="-13827007" y="330075"/>
              <a:chExt cx="20275873" cy="1699591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13827007" y="330164"/>
                <a:ext cx="18612056" cy="16995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5963632"/>
            <a:ext cx="2202830" cy="894393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C0C0C"/>
                </a:solidFill>
              </a:endParaRPr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>
                <a:solidFill>
                  <a:srgbClr val="40AFFF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">
              <a:solidFill>
                <a:srgbClr val="40AFFF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9" name="Google Shape;170;p10"/>
          <p:cNvSpPr/>
          <p:nvPr/>
        </p:nvSpPr>
        <p:spPr>
          <a:xfrm flipH="1">
            <a:off x="54981" y="254401"/>
            <a:ext cx="304550" cy="40606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srgbClr val="0C0C0C"/>
              </a:solidFill>
            </a:endParaRPr>
          </a:p>
        </p:txBody>
      </p:sp>
      <p:sp>
        <p:nvSpPr>
          <p:cNvPr id="20" name="Google Shape;141;p8"/>
          <p:cNvSpPr txBox="1">
            <a:spLocks noGrp="1"/>
          </p:cNvSpPr>
          <p:nvPr>
            <p:ph type="title"/>
          </p:nvPr>
        </p:nvSpPr>
        <p:spPr>
          <a:xfrm>
            <a:off x="329930" y="233360"/>
            <a:ext cx="3271806" cy="4593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618102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>
  <p:cSld name="1_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0" y="-5"/>
            <a:ext cx="3995936" cy="894396"/>
            <a:chOff x="5575242" y="4472723"/>
            <a:chExt cx="3995936" cy="670797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C0C0C"/>
                </a:solidFill>
              </a:endParaRPr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3836328" cy="670797"/>
              <a:chOff x="-3249896" y="330075"/>
              <a:chExt cx="9717143" cy="1699511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-3249896" y="330085"/>
                <a:ext cx="8024552" cy="169950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3633437" cy="304567"/>
              <a:chOff x="-13827007" y="330075"/>
              <a:chExt cx="20275873" cy="1699591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13827007" y="330164"/>
                <a:ext cx="18612056" cy="16995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8316417" y="5963631"/>
            <a:ext cx="830571" cy="894391"/>
            <a:chOff x="6974234" y="4472723"/>
            <a:chExt cx="830571" cy="670793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6974234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C0C0C"/>
                </a:solidFill>
              </a:endParaRPr>
            </a:p>
          </p:txBody>
        </p:sp>
        <p:sp>
          <p:nvSpPr>
            <p:cNvPr id="175" name="Google Shape;175;p10"/>
            <p:cNvSpPr/>
            <p:nvPr/>
          </p:nvSpPr>
          <p:spPr>
            <a:xfrm flipH="1">
              <a:off x="7133842" y="4472723"/>
              <a:ext cx="670963" cy="670793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C0C0C"/>
                </a:solidFill>
              </a:endParaRPr>
            </a:p>
          </p:txBody>
        </p:sp>
        <p:grpSp>
          <p:nvGrpSpPr>
            <p:cNvPr id="176" name="Google Shape;176;p10"/>
            <p:cNvGrpSpPr/>
            <p:nvPr/>
          </p:nvGrpSpPr>
          <p:grpSpPr>
            <a:xfrm flipH="1">
              <a:off x="6977201" y="4646738"/>
              <a:ext cx="827604" cy="304563"/>
              <a:chOff x="-5976328" y="330075"/>
              <a:chExt cx="4618324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976328" y="330142"/>
                <a:ext cx="2954508" cy="169950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-3057501" y="330075"/>
                <a:ext cx="1699497" cy="1699502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8575030" y="6182000"/>
            <a:ext cx="500952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>
                <a:solidFill>
                  <a:srgbClr val="40AFFF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">
              <a:solidFill>
                <a:srgbClr val="40AFFF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9" name="Google Shape;170;p10"/>
          <p:cNvSpPr/>
          <p:nvPr/>
        </p:nvSpPr>
        <p:spPr>
          <a:xfrm flipH="1">
            <a:off x="54981" y="254401"/>
            <a:ext cx="304550" cy="40606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srgbClr val="0C0C0C"/>
              </a:solidFill>
            </a:endParaRPr>
          </a:p>
        </p:txBody>
      </p:sp>
      <p:sp>
        <p:nvSpPr>
          <p:cNvPr id="20" name="Google Shape;141;p8"/>
          <p:cNvSpPr txBox="1">
            <a:spLocks noGrp="1"/>
          </p:cNvSpPr>
          <p:nvPr>
            <p:ph type="title"/>
          </p:nvPr>
        </p:nvSpPr>
        <p:spPr>
          <a:xfrm>
            <a:off x="329930" y="233360"/>
            <a:ext cx="3271806" cy="4593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726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0"/>
            <a:ext cx="6845627" cy="6858000"/>
          </a:xfrm>
          <a:prstGeom prst="rect">
            <a:avLst/>
          </a:prstGeom>
        </p:spPr>
      </p:pic>
      <p:sp>
        <p:nvSpPr>
          <p:cNvPr id="3" name="Google Shape;10;p2"/>
          <p:cNvSpPr/>
          <p:nvPr/>
        </p:nvSpPr>
        <p:spPr>
          <a:xfrm>
            <a:off x="2271172" y="877033"/>
            <a:ext cx="1265155" cy="577200"/>
          </a:xfrm>
          <a:prstGeom prst="triangle">
            <a:avLst>
              <a:gd name="adj" fmla="val 39716"/>
            </a:avLst>
          </a:prstGeom>
          <a:pattFill prst="openDmnd">
            <a:fgClr>
              <a:schemeClr val="accent2">
                <a:lumMod val="40000"/>
                <a:lumOff val="60000"/>
              </a:schemeClr>
            </a:fgClr>
            <a:bgClr>
              <a:schemeClr val="accent2"/>
            </a:bgClr>
          </a:patt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srgbClr val="0C0C0C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" name="Google Shape;11;p2"/>
          <p:cNvGrpSpPr/>
          <p:nvPr/>
        </p:nvGrpSpPr>
        <p:grpSpPr>
          <a:xfrm flipH="1">
            <a:off x="2195736" y="-9451"/>
            <a:ext cx="6948264" cy="6867451"/>
            <a:chOff x="939581" y="-7088"/>
            <a:chExt cx="7721817" cy="5150588"/>
          </a:xfrm>
          <a:pattFill prst="wdUpDiag">
            <a:fgClr>
              <a:schemeClr val="accent5"/>
            </a:fgClr>
            <a:bgClr>
              <a:schemeClr val="accent5">
                <a:lumMod val="75000"/>
              </a:schemeClr>
            </a:bgClr>
          </a:pattFill>
        </p:grpSpPr>
        <p:sp>
          <p:nvSpPr>
            <p:cNvPr id="5" name="Google Shape;12;p2"/>
            <p:cNvSpPr/>
            <p:nvPr/>
          </p:nvSpPr>
          <p:spPr>
            <a:xfrm>
              <a:off x="939581" y="0"/>
              <a:ext cx="2585419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C0C0C"/>
                </a:solidFill>
              </a:endParaRPr>
            </a:p>
          </p:txBody>
        </p:sp>
        <p:sp>
          <p:nvSpPr>
            <p:cNvPr id="6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C0C0C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7" name="Google Shape;14;p2"/>
          <p:cNvGrpSpPr/>
          <p:nvPr/>
        </p:nvGrpSpPr>
        <p:grpSpPr>
          <a:xfrm rot="10800000">
            <a:off x="2271173" y="1454343"/>
            <a:ext cx="6872827" cy="3949301"/>
            <a:chOff x="-6081791" y="-4493254"/>
            <a:chExt cx="17387346" cy="6522738"/>
          </a:xfrm>
        </p:grpSpPr>
        <p:sp>
          <p:nvSpPr>
            <p:cNvPr id="8" name="Google Shape;15;p2"/>
            <p:cNvSpPr/>
            <p:nvPr/>
          </p:nvSpPr>
          <p:spPr>
            <a:xfrm>
              <a:off x="-6081791" y="-4493115"/>
              <a:ext cx="10872152" cy="65225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C0C0C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9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C0C0C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0" name="Google Shape;17;p2"/>
          <p:cNvGrpSpPr/>
          <p:nvPr/>
        </p:nvGrpSpPr>
        <p:grpSpPr>
          <a:xfrm flipH="1">
            <a:off x="2" y="5993131"/>
            <a:ext cx="6948262" cy="577328"/>
            <a:chOff x="5582265" y="4646738"/>
            <a:chExt cx="6222413" cy="432996"/>
          </a:xfrm>
          <a:solidFill>
            <a:schemeClr val="accent4"/>
          </a:solidFill>
        </p:grpSpPr>
        <p:sp>
          <p:nvSpPr>
            <p:cNvPr id="11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2969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C0C0C"/>
                </a:solidFill>
              </a:endParaRPr>
            </a:p>
          </p:txBody>
        </p:sp>
        <p:grpSp>
          <p:nvGrpSpPr>
            <p:cNvPr id="12" name="Google Shape;19;p2"/>
            <p:cNvGrpSpPr/>
            <p:nvPr/>
          </p:nvGrpSpPr>
          <p:grpSpPr>
            <a:xfrm flipH="1">
              <a:off x="5585232" y="4646738"/>
              <a:ext cx="6219446" cy="304551"/>
              <a:chOff x="-28297060" y="330075"/>
              <a:chExt cx="34706735" cy="1699506"/>
            </a:xfrm>
            <a:grpFill/>
          </p:grpSpPr>
          <p:sp>
            <p:nvSpPr>
              <p:cNvPr id="13" name="Google Shape;20;p2"/>
              <p:cNvSpPr/>
              <p:nvPr/>
            </p:nvSpPr>
            <p:spPr>
              <a:xfrm>
                <a:off x="-28297060" y="330081"/>
                <a:ext cx="33046317" cy="1699500"/>
              </a:xfrm>
              <a:prstGeom prst="rect">
                <a:avLst/>
              </a:prstGeom>
              <a:pattFill prst="smGrid">
                <a:fgClr>
                  <a:schemeClr val="accent4"/>
                </a:fgClr>
                <a:bgClr>
                  <a:schemeClr val="accent4">
                    <a:lumMod val="75000"/>
                  </a:schemeClr>
                </a:bgClr>
              </a:patt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  <p:sp>
            <p:nvSpPr>
              <p:cNvPr id="14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pattFill prst="smGrid">
                <a:fgClr>
                  <a:schemeClr val="accent4"/>
                </a:fgClr>
                <a:bgClr>
                  <a:schemeClr val="accent4">
                    <a:lumMod val="75000"/>
                  </a:schemeClr>
                </a:bgClr>
              </a:patt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srgbClr val="0C0C0C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1762" y="1892830"/>
            <a:ext cx="5479602" cy="1344149"/>
          </a:xfrm>
        </p:spPr>
        <p:txBody>
          <a:bodyPr anchor="ctr" anchorCtr="0">
            <a:normAutofit/>
          </a:bodyPr>
          <a:lstStyle>
            <a:lvl1pPr algn="ctr">
              <a:defRPr sz="2400" cap="all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5813756" y="3419550"/>
            <a:ext cx="1314528" cy="1715841"/>
            <a:chOff x="287524" y="223133"/>
            <a:chExt cx="1692187" cy="1656597"/>
          </a:xfrm>
        </p:grpSpPr>
        <p:sp>
          <p:nvSpPr>
            <p:cNvPr id="16" name="TextBox 15"/>
            <p:cNvSpPr txBox="1"/>
            <p:nvPr/>
          </p:nvSpPr>
          <p:spPr>
            <a:xfrm rot="16200000">
              <a:off x="323521" y="231490"/>
              <a:ext cx="1628950" cy="1612236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prstTxWarp prst="textCircle">
                <a:avLst>
                  <a:gd name="adj" fmla="val 10814553"/>
                </a:avLst>
              </a:prstTxWarp>
              <a:spAutoFit/>
            </a:bodyPr>
            <a:lstStyle/>
            <a:p>
              <a:pPr algn="ctr"/>
              <a:r>
                <a:rPr lang="ru-RU" sz="900" cap="all" dirty="0" smtClean="0">
                  <a:solidFill>
                    <a:srgbClr val="FFFFFF"/>
                  </a:solidFill>
                  <a:cs typeface="Helvetica" pitchFamily="34" charset="0"/>
                </a:rPr>
                <a:t>Академия Федеральной Службы Охраны</a:t>
              </a:r>
              <a:endParaRPr lang="en-US" sz="900" cap="all" dirty="0" smtClean="0">
                <a:solidFill>
                  <a:srgbClr val="FFFFFF"/>
                </a:solidFill>
                <a:cs typeface="Helvetica" pitchFamily="34" charset="0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33079" y="444493"/>
              <a:ext cx="966905" cy="1228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Шестиугольник 17"/>
            <p:cNvSpPr>
              <a:spLocks/>
            </p:cNvSpPr>
            <p:nvPr/>
          </p:nvSpPr>
          <p:spPr>
            <a:xfrm>
              <a:off x="331877" y="1347622"/>
              <a:ext cx="54000" cy="54000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7524" y="267494"/>
              <a:ext cx="1692187" cy="1612236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900" cap="all" dirty="0" smtClean="0">
                  <a:solidFill>
                    <a:srgbClr val="FFFFFF"/>
                  </a:solidFill>
                  <a:cs typeface="Helvetica" pitchFamily="34" charset="0"/>
                </a:rPr>
                <a:t>Российской Федерации</a:t>
              </a:r>
              <a:r>
                <a:rPr lang="en-US" sz="900" cap="all" dirty="0" smtClean="0">
                  <a:solidFill>
                    <a:srgbClr val="FFFFFF"/>
                  </a:solidFill>
                  <a:cs typeface="Helvetica" pitchFamily="34" charset="0"/>
                </a:rPr>
                <a:t> </a:t>
              </a:r>
            </a:p>
          </p:txBody>
        </p:sp>
        <p:sp>
          <p:nvSpPr>
            <p:cNvPr id="20" name="Шестиугольник 19"/>
            <p:cNvSpPr>
              <a:spLocks/>
            </p:cNvSpPr>
            <p:nvPr/>
          </p:nvSpPr>
          <p:spPr>
            <a:xfrm>
              <a:off x="1871700" y="1347614"/>
              <a:ext cx="54000" cy="54000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23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106365" y="5978141"/>
            <a:ext cx="583214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bg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54255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;p3"/>
          <p:cNvSpPr/>
          <p:nvPr/>
        </p:nvSpPr>
        <p:spPr>
          <a:xfrm>
            <a:off x="-7626" y="-22976"/>
            <a:ext cx="7964001" cy="4214792"/>
          </a:xfrm>
          <a:custGeom>
            <a:avLst/>
            <a:gdLst>
              <a:gd name="connsiteX0" fmla="*/ 0 w 889200"/>
              <a:gd name="connsiteY0" fmla="*/ 296400 h 296400"/>
              <a:gd name="connsiteX1" fmla="*/ 288323 w 889200"/>
              <a:gd name="connsiteY1" fmla="*/ 0 h 296400"/>
              <a:gd name="connsiteX2" fmla="*/ 889200 w 889200"/>
              <a:gd name="connsiteY2" fmla="*/ 296400 h 296400"/>
              <a:gd name="connsiteX3" fmla="*/ 0 w 889200"/>
              <a:gd name="connsiteY3" fmla="*/ 296400 h 296400"/>
              <a:gd name="connsiteX0" fmla="*/ 0 w 889200"/>
              <a:gd name="connsiteY0" fmla="*/ 283611 h 283611"/>
              <a:gd name="connsiteX1" fmla="*/ 249956 w 889200"/>
              <a:gd name="connsiteY1" fmla="*/ 0 h 283611"/>
              <a:gd name="connsiteX2" fmla="*/ 889200 w 889200"/>
              <a:gd name="connsiteY2" fmla="*/ 283611 h 283611"/>
              <a:gd name="connsiteX3" fmla="*/ 0 w 889200"/>
              <a:gd name="connsiteY3" fmla="*/ 283611 h 283611"/>
              <a:gd name="connsiteX0" fmla="*/ 7033272 w 7922472"/>
              <a:gd name="connsiteY0" fmla="*/ 3161094 h 3161094"/>
              <a:gd name="connsiteX1" fmla="*/ 0 w 7922472"/>
              <a:gd name="connsiteY1" fmla="*/ 0 h 3161094"/>
              <a:gd name="connsiteX2" fmla="*/ 7922472 w 7922472"/>
              <a:gd name="connsiteY2" fmla="*/ 3161094 h 3161094"/>
              <a:gd name="connsiteX3" fmla="*/ 7033272 w 7922472"/>
              <a:gd name="connsiteY3" fmla="*/ 3161094 h 3161094"/>
              <a:gd name="connsiteX0" fmla="*/ 12215 w 7922472"/>
              <a:gd name="connsiteY0" fmla="*/ 3154700 h 3161094"/>
              <a:gd name="connsiteX1" fmla="*/ 0 w 7922472"/>
              <a:gd name="connsiteY1" fmla="*/ 0 h 3161094"/>
              <a:gd name="connsiteX2" fmla="*/ 7922472 w 7922472"/>
              <a:gd name="connsiteY2" fmla="*/ 3161094 h 3161094"/>
              <a:gd name="connsiteX3" fmla="*/ 12215 w 7922472"/>
              <a:gd name="connsiteY3" fmla="*/ 3154700 h 3161094"/>
              <a:gd name="connsiteX0" fmla="*/ 706 w 7930065"/>
              <a:gd name="connsiteY0" fmla="*/ 3154700 h 3161094"/>
              <a:gd name="connsiteX1" fmla="*/ 7593 w 7930065"/>
              <a:gd name="connsiteY1" fmla="*/ 0 h 3161094"/>
              <a:gd name="connsiteX2" fmla="*/ 7930065 w 7930065"/>
              <a:gd name="connsiteY2" fmla="*/ 3161094 h 3161094"/>
              <a:gd name="connsiteX3" fmla="*/ 706 w 7930065"/>
              <a:gd name="connsiteY3" fmla="*/ 3154700 h 316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0065" h="3161094">
                <a:moveTo>
                  <a:pt x="706" y="3154700"/>
                </a:moveTo>
                <a:cubicBezTo>
                  <a:pt x="-3366" y="2103133"/>
                  <a:pt x="11665" y="1051567"/>
                  <a:pt x="7593" y="0"/>
                </a:cubicBezTo>
                <a:lnTo>
                  <a:pt x="7930065" y="3161094"/>
                </a:lnTo>
                <a:lnTo>
                  <a:pt x="706" y="3154700"/>
                </a:lnTo>
                <a:close/>
              </a:path>
            </a:pathLst>
          </a:custGeom>
          <a:pattFill prst="openDmnd">
            <a:fgClr>
              <a:schemeClr val="accent2">
                <a:lumMod val="40000"/>
                <a:lumOff val="60000"/>
              </a:schemeClr>
            </a:fgClr>
            <a:bgClr>
              <a:schemeClr val="accent2"/>
            </a:bgClr>
          </a:patt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srgbClr val="0C0C0C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95536" y="1316766"/>
            <a:ext cx="1314528" cy="1715841"/>
            <a:chOff x="7589566" y="168745"/>
            <a:chExt cx="1314528" cy="1286881"/>
          </a:xfrm>
        </p:grpSpPr>
        <p:sp>
          <p:nvSpPr>
            <p:cNvPr id="10" name="TextBox 9"/>
            <p:cNvSpPr txBox="1"/>
            <p:nvPr/>
          </p:nvSpPr>
          <p:spPr>
            <a:xfrm rot="16200000">
              <a:off x="7617529" y="175237"/>
              <a:ext cx="1265404" cy="1252420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prstTxWarp prst="textCircle">
                <a:avLst>
                  <a:gd name="adj" fmla="val 10814553"/>
                </a:avLst>
              </a:prstTxWarp>
              <a:spAutoFit/>
            </a:bodyPr>
            <a:lstStyle/>
            <a:p>
              <a:pPr algn="ctr"/>
              <a:r>
                <a:rPr lang="ru-RU" sz="900" cap="all" dirty="0" smtClean="0">
                  <a:solidFill>
                    <a:srgbClr val="006387"/>
                  </a:solidFill>
                  <a:cs typeface="Helvetica" pitchFamily="34" charset="0"/>
                </a:rPr>
                <a:t>Академия Федеральной Службы Охраны</a:t>
              </a:r>
              <a:endParaRPr lang="en-US" sz="900" cap="all" dirty="0" smtClean="0">
                <a:solidFill>
                  <a:srgbClr val="006387"/>
                </a:solidFill>
                <a:cs typeface="Helvetica" pitchFamily="34" charset="0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7858001" y="340702"/>
              <a:ext cx="751113" cy="954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Шестиугольник 11"/>
            <p:cNvSpPr>
              <a:spLocks/>
            </p:cNvSpPr>
            <p:nvPr/>
          </p:nvSpPr>
          <p:spPr>
            <a:xfrm>
              <a:off x="7624020" y="1042273"/>
              <a:ext cx="41948" cy="4194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C0C0C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89566" y="203206"/>
              <a:ext cx="1314528" cy="1252420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900" cap="all" dirty="0" smtClean="0">
                  <a:solidFill>
                    <a:srgbClr val="006387"/>
                  </a:solidFill>
                  <a:cs typeface="Helvetica" pitchFamily="34" charset="0"/>
                </a:rPr>
                <a:t>Российской Федерации</a:t>
              </a:r>
              <a:r>
                <a:rPr lang="en-US" sz="900" cap="all" dirty="0" smtClean="0">
                  <a:solidFill>
                    <a:srgbClr val="006387"/>
                  </a:solidFill>
                  <a:cs typeface="Helvetica" pitchFamily="34" charset="0"/>
                </a:rPr>
                <a:t> </a:t>
              </a:r>
            </a:p>
          </p:txBody>
        </p:sp>
        <p:sp>
          <p:nvSpPr>
            <p:cNvPr id="14" name="Шестиугольник 13"/>
            <p:cNvSpPr>
              <a:spLocks/>
            </p:cNvSpPr>
            <p:nvPr/>
          </p:nvSpPr>
          <p:spPr>
            <a:xfrm>
              <a:off x="8820189" y="1042267"/>
              <a:ext cx="41948" cy="4194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C0C0C"/>
                </a:solidFill>
              </a:endParaRPr>
            </a:p>
          </p:txBody>
        </p:sp>
      </p:grpSp>
      <p:sp>
        <p:nvSpPr>
          <p:cNvPr id="15" name="그림 개체 틀 16">
            <a:extLst>
              <a:ext uri="{FF2B5EF4-FFF2-40B4-BE49-F238E27FC236}">
                <a16:creationId xmlns:a16="http://schemas.microsoft.com/office/drawing/2014/main" xmlns="" id="{07163F96-C234-481E-88AF-E4A1C0E9A1DC}"/>
              </a:ext>
            </a:extLst>
          </p:cNvPr>
          <p:cNvSpPr txBox="1">
            <a:spLocks/>
          </p:cNvSpPr>
          <p:nvPr/>
        </p:nvSpPr>
        <p:spPr>
          <a:xfrm>
            <a:off x="1691680" y="2"/>
            <a:ext cx="7451836" cy="688532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6949524 w 8396198"/>
              <a:gd name="connsiteY5" fmla="*/ 1907550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7502757 w 8396198"/>
              <a:gd name="connsiteY10" fmla="*/ 0 h 6460303"/>
              <a:gd name="connsiteX11" fmla="*/ 6516179 w 8396198"/>
              <a:gd name="connsiteY11" fmla="*/ 0 h 6460303"/>
              <a:gd name="connsiteX12" fmla="*/ 7411525 w 8396198"/>
              <a:gd name="connsiteY12" fmla="*/ 0 h 6460303"/>
              <a:gd name="connsiteX13" fmla="*/ 2805577 w 8396198"/>
              <a:gd name="connsiteY13" fmla="*/ 6066627 h 6460303"/>
              <a:gd name="connsiteX14" fmla="*/ 2305992 w 8396198"/>
              <a:gd name="connsiteY14" fmla="*/ 6135001 h 6460303"/>
              <a:gd name="connsiteX15" fmla="*/ 2305993 w 8396198"/>
              <a:gd name="connsiteY15" fmla="*/ 6135001 h 6460303"/>
              <a:gd name="connsiteX16" fmla="*/ 2237619 w 8396198"/>
              <a:gd name="connsiteY16" fmla="*/ 5635416 h 6460303"/>
              <a:gd name="connsiteX17" fmla="*/ 6516179 w 8396198"/>
              <a:gd name="connsiteY17" fmla="*/ 0 h 6460303"/>
              <a:gd name="connsiteX18" fmla="*/ 5529597 w 8396198"/>
              <a:gd name="connsiteY18" fmla="*/ 0 h 6460303"/>
              <a:gd name="connsiteX19" fmla="*/ 6424943 w 8396198"/>
              <a:gd name="connsiteY19" fmla="*/ 0 h 6460303"/>
              <a:gd name="connsiteX20" fmla="*/ 2484768 w 8396198"/>
              <a:gd name="connsiteY20" fmla="*/ 5189719 h 6460303"/>
              <a:gd name="connsiteX21" fmla="*/ 2046796 w 8396198"/>
              <a:gd name="connsiteY21" fmla="*/ 5295775 h 6460303"/>
              <a:gd name="connsiteX22" fmla="*/ 1985184 w 8396198"/>
              <a:gd name="connsiteY22" fmla="*/ 5258093 h 6460303"/>
              <a:gd name="connsiteX23" fmla="*/ 1932333 w 8396198"/>
              <a:gd name="connsiteY23" fmla="*/ 5208872 h 6460303"/>
              <a:gd name="connsiteX24" fmla="*/ 1916810 w 8396198"/>
              <a:gd name="connsiteY24" fmla="*/ 4758508 h 6460303"/>
              <a:gd name="connsiteX25" fmla="*/ 5529597 w 8396198"/>
              <a:gd name="connsiteY25" fmla="*/ 0 h 6460303"/>
              <a:gd name="connsiteX26" fmla="*/ 4543018 w 8396198"/>
              <a:gd name="connsiteY26" fmla="*/ 0 h 6460303"/>
              <a:gd name="connsiteX27" fmla="*/ 5438364 w 8396198"/>
              <a:gd name="connsiteY27" fmla="*/ 0 h 6460303"/>
              <a:gd name="connsiteX28" fmla="*/ 640552 w 8396198"/>
              <a:gd name="connsiteY28" fmla="*/ 6319336 h 6460303"/>
              <a:gd name="connsiteX29" fmla="*/ 140967 w 8396198"/>
              <a:gd name="connsiteY29" fmla="*/ 6387711 h 6460303"/>
              <a:gd name="connsiteX30" fmla="*/ 140968 w 8396198"/>
              <a:gd name="connsiteY30" fmla="*/ 6387711 h 6460303"/>
              <a:gd name="connsiteX31" fmla="*/ 72594 w 8396198"/>
              <a:gd name="connsiteY31" fmla="*/ 5888126 h 6460303"/>
              <a:gd name="connsiteX32" fmla="*/ 4543018 w 8396198"/>
              <a:gd name="connsiteY32" fmla="*/ 0 h 6460303"/>
              <a:gd name="connsiteX33" fmla="*/ 3556436 w 8396198"/>
              <a:gd name="connsiteY33" fmla="*/ 0 h 6460303"/>
              <a:gd name="connsiteX34" fmla="*/ 4451782 w 8396198"/>
              <a:gd name="connsiteY34" fmla="*/ 0 h 6460303"/>
              <a:gd name="connsiteX35" fmla="*/ 711634 w 8396198"/>
              <a:gd name="connsiteY35" fmla="*/ 4926258 h 6460303"/>
              <a:gd name="connsiteX36" fmla="*/ 212049 w 8396198"/>
              <a:gd name="connsiteY36" fmla="*/ 4994633 h 6460303"/>
              <a:gd name="connsiteX37" fmla="*/ 212050 w 8396198"/>
              <a:gd name="connsiteY37" fmla="*/ 4994633 h 6460303"/>
              <a:gd name="connsiteX38" fmla="*/ 143675 w 8396198"/>
              <a:gd name="connsiteY38" fmla="*/ 4495047 h 6460303"/>
              <a:gd name="connsiteX39" fmla="*/ 3556436 w 8396198"/>
              <a:gd name="connsiteY39" fmla="*/ 0 h 6460303"/>
              <a:gd name="connsiteX40" fmla="*/ 2569856 w 8396198"/>
              <a:gd name="connsiteY40" fmla="*/ 0 h 6460303"/>
              <a:gd name="connsiteX41" fmla="*/ 3465201 w 8396198"/>
              <a:gd name="connsiteY41" fmla="*/ 0 h 6460303"/>
              <a:gd name="connsiteX42" fmla="*/ 1054005 w 8396198"/>
              <a:gd name="connsiteY42" fmla="*/ 3175856 h 6460303"/>
              <a:gd name="connsiteX43" fmla="*/ 554420 w 8396198"/>
              <a:gd name="connsiteY43" fmla="*/ 3244231 h 6460303"/>
              <a:gd name="connsiteX44" fmla="*/ 554421 w 8396198"/>
              <a:gd name="connsiteY44" fmla="*/ 3244231 h 6460303"/>
              <a:gd name="connsiteX45" fmla="*/ 486047 w 8396198"/>
              <a:gd name="connsiteY45" fmla="*/ 2744646 h 6460303"/>
              <a:gd name="connsiteX46" fmla="*/ 2569856 w 8396198"/>
              <a:gd name="connsiteY46" fmla="*/ 0 h 6460303"/>
              <a:gd name="connsiteX47" fmla="*/ 1583274 w 8396198"/>
              <a:gd name="connsiteY47" fmla="*/ 0 h 6460303"/>
              <a:gd name="connsiteX48" fmla="*/ 2478619 w 8396198"/>
              <a:gd name="connsiteY48" fmla="*/ 0 h 6460303"/>
              <a:gd name="connsiteX49" fmla="*/ 935829 w 8396198"/>
              <a:gd name="connsiteY49" fmla="*/ 2032053 h 6460303"/>
              <a:gd name="connsiteX50" fmla="*/ 436245 w 8396198"/>
              <a:gd name="connsiteY50" fmla="*/ 2100428 h 6460303"/>
              <a:gd name="connsiteX51" fmla="*/ 436245 w 8396198"/>
              <a:gd name="connsiteY51" fmla="*/ 2100427 h 6460303"/>
              <a:gd name="connsiteX52" fmla="*/ 367872 w 8396198"/>
              <a:gd name="connsiteY52" fmla="*/ 1600843 h 6460303"/>
              <a:gd name="connsiteX53" fmla="*/ 1583274 w 8396198"/>
              <a:gd name="connsiteY53" fmla="*/ 0 h 6460303"/>
              <a:gd name="connsiteX54" fmla="*/ 596693 w 8396198"/>
              <a:gd name="connsiteY54" fmla="*/ 0 h 6460303"/>
              <a:gd name="connsiteX55" fmla="*/ 1492038 w 8396198"/>
              <a:gd name="connsiteY55" fmla="*/ 0 h 6460303"/>
              <a:gd name="connsiteX56" fmla="*/ 850966 w 8396198"/>
              <a:gd name="connsiteY56" fmla="*/ 844373 h 6460303"/>
              <a:gd name="connsiteX57" fmla="*/ 351382 w 8396198"/>
              <a:gd name="connsiteY57" fmla="*/ 912748 h 6460303"/>
              <a:gd name="connsiteX58" fmla="*/ 351383 w 8396198"/>
              <a:gd name="connsiteY58" fmla="*/ 912748 h 6460303"/>
              <a:gd name="connsiteX59" fmla="*/ 283008 w 8396198"/>
              <a:gd name="connsiteY59" fmla="*/ 413163 h 6460303"/>
              <a:gd name="connsiteX60" fmla="*/ 596693 w 8396198"/>
              <a:gd name="connsiteY60" fmla="*/ 0 h 6460303"/>
              <a:gd name="connsiteX0" fmla="*/ 1985184 w 7502757"/>
              <a:gd name="connsiteY0" fmla="*/ 5258093 h 6460303"/>
              <a:gd name="connsiteX1" fmla="*/ 1985184 w 7502757"/>
              <a:gd name="connsiteY1" fmla="*/ 5258093 h 6460303"/>
              <a:gd name="connsiteX2" fmla="*/ 1985184 w 7502757"/>
              <a:gd name="connsiteY2" fmla="*/ 5258093 h 6460303"/>
              <a:gd name="connsiteX3" fmla="*/ 7502757 w 7502757"/>
              <a:gd name="connsiteY3" fmla="*/ 0 h 6460303"/>
              <a:gd name="connsiteX4" fmla="*/ 7429884 w 7502757"/>
              <a:gd name="connsiteY4" fmla="*/ 1269060 h 6460303"/>
              <a:gd name="connsiteX5" fmla="*/ 6949524 w 7502757"/>
              <a:gd name="connsiteY5" fmla="*/ 1907550 h 6460303"/>
              <a:gd name="connsiteX6" fmla="*/ 4763857 w 7502757"/>
              <a:gd name="connsiteY6" fmla="*/ 4786769 h 6460303"/>
              <a:gd name="connsiteX7" fmla="*/ 4264272 w 7502757"/>
              <a:gd name="connsiteY7" fmla="*/ 4855144 h 6460303"/>
              <a:gd name="connsiteX8" fmla="*/ 4264273 w 7502757"/>
              <a:gd name="connsiteY8" fmla="*/ 4855143 h 6460303"/>
              <a:gd name="connsiteX9" fmla="*/ 4195899 w 7502757"/>
              <a:gd name="connsiteY9" fmla="*/ 4355559 h 6460303"/>
              <a:gd name="connsiteX10" fmla="*/ 7502757 w 7502757"/>
              <a:gd name="connsiteY10" fmla="*/ 0 h 6460303"/>
              <a:gd name="connsiteX11" fmla="*/ 6516179 w 7502757"/>
              <a:gd name="connsiteY11" fmla="*/ 0 h 6460303"/>
              <a:gd name="connsiteX12" fmla="*/ 7411525 w 7502757"/>
              <a:gd name="connsiteY12" fmla="*/ 0 h 6460303"/>
              <a:gd name="connsiteX13" fmla="*/ 2805577 w 7502757"/>
              <a:gd name="connsiteY13" fmla="*/ 6066627 h 6460303"/>
              <a:gd name="connsiteX14" fmla="*/ 2305992 w 7502757"/>
              <a:gd name="connsiteY14" fmla="*/ 6135001 h 6460303"/>
              <a:gd name="connsiteX15" fmla="*/ 2305993 w 7502757"/>
              <a:gd name="connsiteY15" fmla="*/ 6135001 h 6460303"/>
              <a:gd name="connsiteX16" fmla="*/ 2237619 w 7502757"/>
              <a:gd name="connsiteY16" fmla="*/ 5635416 h 6460303"/>
              <a:gd name="connsiteX17" fmla="*/ 6516179 w 7502757"/>
              <a:gd name="connsiteY17" fmla="*/ 0 h 6460303"/>
              <a:gd name="connsiteX18" fmla="*/ 5529597 w 7502757"/>
              <a:gd name="connsiteY18" fmla="*/ 0 h 6460303"/>
              <a:gd name="connsiteX19" fmla="*/ 6424943 w 7502757"/>
              <a:gd name="connsiteY19" fmla="*/ 0 h 6460303"/>
              <a:gd name="connsiteX20" fmla="*/ 2484768 w 7502757"/>
              <a:gd name="connsiteY20" fmla="*/ 5189719 h 6460303"/>
              <a:gd name="connsiteX21" fmla="*/ 2046796 w 7502757"/>
              <a:gd name="connsiteY21" fmla="*/ 5295775 h 6460303"/>
              <a:gd name="connsiteX22" fmla="*/ 1985184 w 7502757"/>
              <a:gd name="connsiteY22" fmla="*/ 5258093 h 6460303"/>
              <a:gd name="connsiteX23" fmla="*/ 1932333 w 7502757"/>
              <a:gd name="connsiteY23" fmla="*/ 5208872 h 6460303"/>
              <a:gd name="connsiteX24" fmla="*/ 1916810 w 7502757"/>
              <a:gd name="connsiteY24" fmla="*/ 4758508 h 6460303"/>
              <a:gd name="connsiteX25" fmla="*/ 5529597 w 7502757"/>
              <a:gd name="connsiteY25" fmla="*/ 0 h 6460303"/>
              <a:gd name="connsiteX26" fmla="*/ 4543018 w 7502757"/>
              <a:gd name="connsiteY26" fmla="*/ 0 h 6460303"/>
              <a:gd name="connsiteX27" fmla="*/ 5438364 w 7502757"/>
              <a:gd name="connsiteY27" fmla="*/ 0 h 6460303"/>
              <a:gd name="connsiteX28" fmla="*/ 640552 w 7502757"/>
              <a:gd name="connsiteY28" fmla="*/ 6319336 h 6460303"/>
              <a:gd name="connsiteX29" fmla="*/ 140967 w 7502757"/>
              <a:gd name="connsiteY29" fmla="*/ 6387711 h 6460303"/>
              <a:gd name="connsiteX30" fmla="*/ 140968 w 7502757"/>
              <a:gd name="connsiteY30" fmla="*/ 6387711 h 6460303"/>
              <a:gd name="connsiteX31" fmla="*/ 72594 w 7502757"/>
              <a:gd name="connsiteY31" fmla="*/ 5888126 h 6460303"/>
              <a:gd name="connsiteX32" fmla="*/ 4543018 w 7502757"/>
              <a:gd name="connsiteY32" fmla="*/ 0 h 6460303"/>
              <a:gd name="connsiteX33" fmla="*/ 3556436 w 7502757"/>
              <a:gd name="connsiteY33" fmla="*/ 0 h 6460303"/>
              <a:gd name="connsiteX34" fmla="*/ 4451782 w 7502757"/>
              <a:gd name="connsiteY34" fmla="*/ 0 h 6460303"/>
              <a:gd name="connsiteX35" fmla="*/ 711634 w 7502757"/>
              <a:gd name="connsiteY35" fmla="*/ 4926258 h 6460303"/>
              <a:gd name="connsiteX36" fmla="*/ 212049 w 7502757"/>
              <a:gd name="connsiteY36" fmla="*/ 4994633 h 6460303"/>
              <a:gd name="connsiteX37" fmla="*/ 212050 w 7502757"/>
              <a:gd name="connsiteY37" fmla="*/ 4994633 h 6460303"/>
              <a:gd name="connsiteX38" fmla="*/ 143675 w 7502757"/>
              <a:gd name="connsiteY38" fmla="*/ 4495047 h 6460303"/>
              <a:gd name="connsiteX39" fmla="*/ 3556436 w 7502757"/>
              <a:gd name="connsiteY39" fmla="*/ 0 h 6460303"/>
              <a:gd name="connsiteX40" fmla="*/ 2569856 w 7502757"/>
              <a:gd name="connsiteY40" fmla="*/ 0 h 6460303"/>
              <a:gd name="connsiteX41" fmla="*/ 3465201 w 7502757"/>
              <a:gd name="connsiteY41" fmla="*/ 0 h 6460303"/>
              <a:gd name="connsiteX42" fmla="*/ 1054005 w 7502757"/>
              <a:gd name="connsiteY42" fmla="*/ 3175856 h 6460303"/>
              <a:gd name="connsiteX43" fmla="*/ 554420 w 7502757"/>
              <a:gd name="connsiteY43" fmla="*/ 3244231 h 6460303"/>
              <a:gd name="connsiteX44" fmla="*/ 554421 w 7502757"/>
              <a:gd name="connsiteY44" fmla="*/ 3244231 h 6460303"/>
              <a:gd name="connsiteX45" fmla="*/ 486047 w 7502757"/>
              <a:gd name="connsiteY45" fmla="*/ 2744646 h 6460303"/>
              <a:gd name="connsiteX46" fmla="*/ 2569856 w 7502757"/>
              <a:gd name="connsiteY46" fmla="*/ 0 h 6460303"/>
              <a:gd name="connsiteX47" fmla="*/ 1583274 w 7502757"/>
              <a:gd name="connsiteY47" fmla="*/ 0 h 6460303"/>
              <a:gd name="connsiteX48" fmla="*/ 2478619 w 7502757"/>
              <a:gd name="connsiteY48" fmla="*/ 0 h 6460303"/>
              <a:gd name="connsiteX49" fmla="*/ 935829 w 7502757"/>
              <a:gd name="connsiteY49" fmla="*/ 2032053 h 6460303"/>
              <a:gd name="connsiteX50" fmla="*/ 436245 w 7502757"/>
              <a:gd name="connsiteY50" fmla="*/ 2100428 h 6460303"/>
              <a:gd name="connsiteX51" fmla="*/ 436245 w 7502757"/>
              <a:gd name="connsiteY51" fmla="*/ 2100427 h 6460303"/>
              <a:gd name="connsiteX52" fmla="*/ 367872 w 7502757"/>
              <a:gd name="connsiteY52" fmla="*/ 1600843 h 6460303"/>
              <a:gd name="connsiteX53" fmla="*/ 1583274 w 7502757"/>
              <a:gd name="connsiteY53" fmla="*/ 0 h 6460303"/>
              <a:gd name="connsiteX54" fmla="*/ 596693 w 7502757"/>
              <a:gd name="connsiteY54" fmla="*/ 0 h 6460303"/>
              <a:gd name="connsiteX55" fmla="*/ 1492038 w 7502757"/>
              <a:gd name="connsiteY55" fmla="*/ 0 h 6460303"/>
              <a:gd name="connsiteX56" fmla="*/ 850966 w 7502757"/>
              <a:gd name="connsiteY56" fmla="*/ 844373 h 6460303"/>
              <a:gd name="connsiteX57" fmla="*/ 351382 w 7502757"/>
              <a:gd name="connsiteY57" fmla="*/ 912748 h 6460303"/>
              <a:gd name="connsiteX58" fmla="*/ 351383 w 7502757"/>
              <a:gd name="connsiteY58" fmla="*/ 912748 h 6460303"/>
              <a:gd name="connsiteX59" fmla="*/ 283008 w 7502757"/>
              <a:gd name="connsiteY59" fmla="*/ 413163 h 6460303"/>
              <a:gd name="connsiteX60" fmla="*/ 596693 w 7502757"/>
              <a:gd name="connsiteY60" fmla="*/ 0 h 6460303"/>
              <a:gd name="connsiteX0" fmla="*/ 1985184 w 7429884"/>
              <a:gd name="connsiteY0" fmla="*/ 5258093 h 6460303"/>
              <a:gd name="connsiteX1" fmla="*/ 1985184 w 7429884"/>
              <a:gd name="connsiteY1" fmla="*/ 5258093 h 6460303"/>
              <a:gd name="connsiteX2" fmla="*/ 1985184 w 7429884"/>
              <a:gd name="connsiteY2" fmla="*/ 5258093 h 6460303"/>
              <a:gd name="connsiteX3" fmla="*/ 7426781 w 7429884"/>
              <a:gd name="connsiteY3" fmla="*/ 101286 h 6460303"/>
              <a:gd name="connsiteX4" fmla="*/ 7429884 w 7429884"/>
              <a:gd name="connsiteY4" fmla="*/ 1269060 h 6460303"/>
              <a:gd name="connsiteX5" fmla="*/ 6949524 w 7429884"/>
              <a:gd name="connsiteY5" fmla="*/ 1907550 h 6460303"/>
              <a:gd name="connsiteX6" fmla="*/ 4763857 w 7429884"/>
              <a:gd name="connsiteY6" fmla="*/ 4786769 h 6460303"/>
              <a:gd name="connsiteX7" fmla="*/ 4264272 w 7429884"/>
              <a:gd name="connsiteY7" fmla="*/ 4855144 h 6460303"/>
              <a:gd name="connsiteX8" fmla="*/ 4264273 w 7429884"/>
              <a:gd name="connsiteY8" fmla="*/ 4855143 h 6460303"/>
              <a:gd name="connsiteX9" fmla="*/ 4195899 w 7429884"/>
              <a:gd name="connsiteY9" fmla="*/ 4355559 h 6460303"/>
              <a:gd name="connsiteX10" fmla="*/ 7426781 w 7429884"/>
              <a:gd name="connsiteY10" fmla="*/ 101286 h 6460303"/>
              <a:gd name="connsiteX11" fmla="*/ 6516179 w 7429884"/>
              <a:gd name="connsiteY11" fmla="*/ 0 h 6460303"/>
              <a:gd name="connsiteX12" fmla="*/ 7411525 w 7429884"/>
              <a:gd name="connsiteY12" fmla="*/ 0 h 6460303"/>
              <a:gd name="connsiteX13" fmla="*/ 2805577 w 7429884"/>
              <a:gd name="connsiteY13" fmla="*/ 6066627 h 6460303"/>
              <a:gd name="connsiteX14" fmla="*/ 2305992 w 7429884"/>
              <a:gd name="connsiteY14" fmla="*/ 6135001 h 6460303"/>
              <a:gd name="connsiteX15" fmla="*/ 2305993 w 7429884"/>
              <a:gd name="connsiteY15" fmla="*/ 6135001 h 6460303"/>
              <a:gd name="connsiteX16" fmla="*/ 2237619 w 7429884"/>
              <a:gd name="connsiteY16" fmla="*/ 5635416 h 6460303"/>
              <a:gd name="connsiteX17" fmla="*/ 6516179 w 7429884"/>
              <a:gd name="connsiteY17" fmla="*/ 0 h 6460303"/>
              <a:gd name="connsiteX18" fmla="*/ 5529597 w 7429884"/>
              <a:gd name="connsiteY18" fmla="*/ 0 h 6460303"/>
              <a:gd name="connsiteX19" fmla="*/ 6424943 w 7429884"/>
              <a:gd name="connsiteY19" fmla="*/ 0 h 6460303"/>
              <a:gd name="connsiteX20" fmla="*/ 2484768 w 7429884"/>
              <a:gd name="connsiteY20" fmla="*/ 5189719 h 6460303"/>
              <a:gd name="connsiteX21" fmla="*/ 2046796 w 7429884"/>
              <a:gd name="connsiteY21" fmla="*/ 5295775 h 6460303"/>
              <a:gd name="connsiteX22" fmla="*/ 1985184 w 7429884"/>
              <a:gd name="connsiteY22" fmla="*/ 5258093 h 6460303"/>
              <a:gd name="connsiteX23" fmla="*/ 1932333 w 7429884"/>
              <a:gd name="connsiteY23" fmla="*/ 5208872 h 6460303"/>
              <a:gd name="connsiteX24" fmla="*/ 1916810 w 7429884"/>
              <a:gd name="connsiteY24" fmla="*/ 4758508 h 6460303"/>
              <a:gd name="connsiteX25" fmla="*/ 5529597 w 7429884"/>
              <a:gd name="connsiteY25" fmla="*/ 0 h 6460303"/>
              <a:gd name="connsiteX26" fmla="*/ 4543018 w 7429884"/>
              <a:gd name="connsiteY26" fmla="*/ 0 h 6460303"/>
              <a:gd name="connsiteX27" fmla="*/ 5438364 w 7429884"/>
              <a:gd name="connsiteY27" fmla="*/ 0 h 6460303"/>
              <a:gd name="connsiteX28" fmla="*/ 640552 w 7429884"/>
              <a:gd name="connsiteY28" fmla="*/ 6319336 h 6460303"/>
              <a:gd name="connsiteX29" fmla="*/ 140967 w 7429884"/>
              <a:gd name="connsiteY29" fmla="*/ 6387711 h 6460303"/>
              <a:gd name="connsiteX30" fmla="*/ 140968 w 7429884"/>
              <a:gd name="connsiteY30" fmla="*/ 6387711 h 6460303"/>
              <a:gd name="connsiteX31" fmla="*/ 72594 w 7429884"/>
              <a:gd name="connsiteY31" fmla="*/ 5888126 h 6460303"/>
              <a:gd name="connsiteX32" fmla="*/ 4543018 w 7429884"/>
              <a:gd name="connsiteY32" fmla="*/ 0 h 6460303"/>
              <a:gd name="connsiteX33" fmla="*/ 3556436 w 7429884"/>
              <a:gd name="connsiteY33" fmla="*/ 0 h 6460303"/>
              <a:gd name="connsiteX34" fmla="*/ 4451782 w 7429884"/>
              <a:gd name="connsiteY34" fmla="*/ 0 h 6460303"/>
              <a:gd name="connsiteX35" fmla="*/ 711634 w 7429884"/>
              <a:gd name="connsiteY35" fmla="*/ 4926258 h 6460303"/>
              <a:gd name="connsiteX36" fmla="*/ 212049 w 7429884"/>
              <a:gd name="connsiteY36" fmla="*/ 4994633 h 6460303"/>
              <a:gd name="connsiteX37" fmla="*/ 212050 w 7429884"/>
              <a:gd name="connsiteY37" fmla="*/ 4994633 h 6460303"/>
              <a:gd name="connsiteX38" fmla="*/ 143675 w 7429884"/>
              <a:gd name="connsiteY38" fmla="*/ 4495047 h 6460303"/>
              <a:gd name="connsiteX39" fmla="*/ 3556436 w 7429884"/>
              <a:gd name="connsiteY39" fmla="*/ 0 h 6460303"/>
              <a:gd name="connsiteX40" fmla="*/ 2569856 w 7429884"/>
              <a:gd name="connsiteY40" fmla="*/ 0 h 6460303"/>
              <a:gd name="connsiteX41" fmla="*/ 3465201 w 7429884"/>
              <a:gd name="connsiteY41" fmla="*/ 0 h 6460303"/>
              <a:gd name="connsiteX42" fmla="*/ 1054005 w 7429884"/>
              <a:gd name="connsiteY42" fmla="*/ 3175856 h 6460303"/>
              <a:gd name="connsiteX43" fmla="*/ 554420 w 7429884"/>
              <a:gd name="connsiteY43" fmla="*/ 3244231 h 6460303"/>
              <a:gd name="connsiteX44" fmla="*/ 554421 w 7429884"/>
              <a:gd name="connsiteY44" fmla="*/ 3244231 h 6460303"/>
              <a:gd name="connsiteX45" fmla="*/ 486047 w 7429884"/>
              <a:gd name="connsiteY45" fmla="*/ 2744646 h 6460303"/>
              <a:gd name="connsiteX46" fmla="*/ 2569856 w 7429884"/>
              <a:gd name="connsiteY46" fmla="*/ 0 h 6460303"/>
              <a:gd name="connsiteX47" fmla="*/ 1583274 w 7429884"/>
              <a:gd name="connsiteY47" fmla="*/ 0 h 6460303"/>
              <a:gd name="connsiteX48" fmla="*/ 2478619 w 7429884"/>
              <a:gd name="connsiteY48" fmla="*/ 0 h 6460303"/>
              <a:gd name="connsiteX49" fmla="*/ 935829 w 7429884"/>
              <a:gd name="connsiteY49" fmla="*/ 2032053 h 6460303"/>
              <a:gd name="connsiteX50" fmla="*/ 436245 w 7429884"/>
              <a:gd name="connsiteY50" fmla="*/ 2100428 h 6460303"/>
              <a:gd name="connsiteX51" fmla="*/ 436245 w 7429884"/>
              <a:gd name="connsiteY51" fmla="*/ 2100427 h 6460303"/>
              <a:gd name="connsiteX52" fmla="*/ 367872 w 7429884"/>
              <a:gd name="connsiteY52" fmla="*/ 1600843 h 6460303"/>
              <a:gd name="connsiteX53" fmla="*/ 1583274 w 7429884"/>
              <a:gd name="connsiteY53" fmla="*/ 0 h 6460303"/>
              <a:gd name="connsiteX54" fmla="*/ 596693 w 7429884"/>
              <a:gd name="connsiteY54" fmla="*/ 0 h 6460303"/>
              <a:gd name="connsiteX55" fmla="*/ 1492038 w 7429884"/>
              <a:gd name="connsiteY55" fmla="*/ 0 h 6460303"/>
              <a:gd name="connsiteX56" fmla="*/ 850966 w 7429884"/>
              <a:gd name="connsiteY56" fmla="*/ 844373 h 6460303"/>
              <a:gd name="connsiteX57" fmla="*/ 351382 w 7429884"/>
              <a:gd name="connsiteY57" fmla="*/ 912748 h 6460303"/>
              <a:gd name="connsiteX58" fmla="*/ 351383 w 7429884"/>
              <a:gd name="connsiteY58" fmla="*/ 912748 h 6460303"/>
              <a:gd name="connsiteX59" fmla="*/ 283008 w 7429884"/>
              <a:gd name="connsiteY59" fmla="*/ 413163 h 6460303"/>
              <a:gd name="connsiteX60" fmla="*/ 596693 w 7429884"/>
              <a:gd name="connsiteY60" fmla="*/ 0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7429884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426781" y="101286"/>
                </a:moveTo>
                <a:cubicBezTo>
                  <a:pt x="7427815" y="490544"/>
                  <a:pt x="7428850" y="879802"/>
                  <a:pt x="7429884" y="1269060"/>
                </a:cubicBezTo>
                <a:lnTo>
                  <a:pt x="6949524" y="1907550"/>
                </a:lnTo>
                <a:cubicBezTo>
                  <a:pt x="5741374" y="3498841"/>
                  <a:pt x="5211399" y="4295503"/>
                  <a:pt x="4763857" y="4786769"/>
                </a:cubicBezTo>
                <a:cubicBezTo>
                  <a:pt x="4316315" y="5278035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lnTo>
                  <a:pt x="7426781" y="101286"/>
                </a:ln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lnTo>
                  <a:pt x="6516179" y="0"/>
                </a:ln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lnTo>
                  <a:pt x="5529597" y="0"/>
                </a:ln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lnTo>
                  <a:pt x="4543018" y="0"/>
                </a:ln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lnTo>
                  <a:pt x="3556436" y="0"/>
                </a:ln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lnTo>
                  <a:pt x="2569856" y="0"/>
                </a:ln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lnTo>
                  <a:pt x="1583274" y="0"/>
                </a:ln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lnTo>
                  <a:pt x="596693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effectLst>
            <a:outerShdw blurRad="50800" dist="38100" dir="13500000" algn="br" rotWithShape="0">
              <a:schemeClr val="accent2">
                <a:lumMod val="50000"/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>
              <a:solidFill>
                <a:srgbClr val="0C0C0C"/>
              </a:solidFill>
            </a:endParaRPr>
          </a:p>
        </p:txBody>
      </p:sp>
      <p:grpSp>
        <p:nvGrpSpPr>
          <p:cNvPr id="16" name="Google Shape;28;p3"/>
          <p:cNvGrpSpPr/>
          <p:nvPr/>
        </p:nvGrpSpPr>
        <p:grpSpPr>
          <a:xfrm rot="10800000" flipH="1">
            <a:off x="1" y="4182359"/>
            <a:ext cx="7953306" cy="2703024"/>
            <a:chOff x="-9894852" y="-4493254"/>
            <a:chExt cx="21200407" cy="6522740"/>
          </a:xfrm>
        </p:grpSpPr>
        <p:sp>
          <p:nvSpPr>
            <p:cNvPr id="17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C0C0C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8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C0C0C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>
          <a:xfrm>
            <a:off x="0" y="4293096"/>
            <a:ext cx="781236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669" y="4482030"/>
            <a:ext cx="5215505" cy="210362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6789373"/>
            <a:ext cx="558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6876256" y="4482029"/>
            <a:ext cx="2235757" cy="22809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18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14471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9"/>
          <p:cNvGrpSpPr/>
          <p:nvPr/>
        </p:nvGrpSpPr>
        <p:grpSpPr>
          <a:xfrm>
            <a:off x="2466139" y="5963632"/>
            <a:ext cx="6686825" cy="894393"/>
            <a:chOff x="5589288" y="4472723"/>
            <a:chExt cx="6686825" cy="670795"/>
          </a:xfrm>
        </p:grpSpPr>
        <p:sp>
          <p:nvSpPr>
            <p:cNvPr id="145" name="Google Shape;145;p9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6" name="Google Shape;146;p9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8" name="Google Shape;148;p9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9" name="Google Shape;149;p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Google Shape;150;p9"/>
              <p:cNvSpPr/>
              <p:nvPr/>
            </p:nvSpPr>
            <p:spPr>
              <a:xfrm>
                <a:off x="-30922586" y="330142"/>
                <a:ext cx="35593572" cy="16995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52" name="Google Shape;152;p9"/>
          <p:cNvSpPr txBox="1">
            <a:spLocks noGrp="1"/>
          </p:cNvSpPr>
          <p:nvPr>
            <p:ph type="body" idx="1"/>
          </p:nvPr>
        </p:nvSpPr>
        <p:spPr>
          <a:xfrm>
            <a:off x="2682800" y="6182000"/>
            <a:ext cx="6004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30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3" name="Google Shape;153;p9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2DF6EA12-7E41-4D48-A84B-745FD688140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grpSp>
        <p:nvGrpSpPr>
          <p:cNvPr id="154" name="Google Shape;154;p9"/>
          <p:cNvGrpSpPr/>
          <p:nvPr/>
        </p:nvGrpSpPr>
        <p:grpSpPr>
          <a:xfrm rot="10800000">
            <a:off x="-8" y="-1"/>
            <a:ext cx="2202830" cy="596685"/>
            <a:chOff x="5575242" y="4696003"/>
            <a:chExt cx="2202830" cy="447514"/>
          </a:xfrm>
        </p:grpSpPr>
        <p:sp>
          <p:nvSpPr>
            <p:cNvPr id="155" name="Google Shape;155;p9"/>
            <p:cNvSpPr/>
            <p:nvPr/>
          </p:nvSpPr>
          <p:spPr>
            <a:xfrm rot="10800000">
              <a:off x="5575242" y="4997599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56" name="Google Shape;156;p9"/>
            <p:cNvGrpSpPr/>
            <p:nvPr/>
          </p:nvGrpSpPr>
          <p:grpSpPr>
            <a:xfrm flipH="1">
              <a:off x="5734850" y="4729820"/>
              <a:ext cx="2040837" cy="413697"/>
              <a:chOff x="1297954" y="981450"/>
              <a:chExt cx="5169293" cy="1048130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297954" y="981455"/>
                <a:ext cx="3476699" cy="10481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4767746" y="981450"/>
                <a:ext cx="1699501" cy="1048125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9" name="Google Shape;159;p9"/>
            <p:cNvGrpSpPr/>
            <p:nvPr/>
          </p:nvGrpSpPr>
          <p:grpSpPr>
            <a:xfrm flipH="1">
              <a:off x="5578209" y="4696003"/>
              <a:ext cx="2199863" cy="304563"/>
              <a:chOff x="-5827153" y="604991"/>
              <a:chExt cx="12276019" cy="1699569"/>
            </a:xfrm>
          </p:grpSpPr>
          <p:sp>
            <p:nvSpPr>
              <p:cNvPr id="160" name="Google Shape;160;p9"/>
              <p:cNvSpPr/>
              <p:nvPr/>
            </p:nvSpPr>
            <p:spPr>
              <a:xfrm>
                <a:off x="-5827153" y="605058"/>
                <a:ext cx="10612202" cy="169950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4749369" y="604991"/>
                <a:ext cx="1699497" cy="1699502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231421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7925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30" y="4252771"/>
            <a:ext cx="5744495" cy="2065747"/>
          </a:xfrm>
        </p:spPr>
        <p:txBody>
          <a:bodyPr lIns="72000" tIns="36000" rIns="72000" bIns="36000">
            <a:normAutofit/>
          </a:bodyPr>
          <a:lstStyle>
            <a:lvl1pPr algn="ctr"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260691" y="6534837"/>
            <a:ext cx="2695181" cy="323165"/>
          </a:xfrm>
        </p:spPr>
        <p:txBody>
          <a:bodyPr wrap="square" anchor="b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indent="0" algn="r"/>
            <a:r>
              <a:rPr lang="ru-RU" sz="1500" b="1" i="1" smtClean="0">
                <a:solidFill>
                  <a:schemeClr val="bg1"/>
                </a:solidFill>
                <a:latin typeface="+mj-lt"/>
              </a:rPr>
              <a:t>Образец подзаголовка</a:t>
            </a:r>
            <a:endParaRPr lang="ru-RU" sz="15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08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229E87-A913-4FE3-8EFE-7A75977841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85888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7E16F5-7725-41A8-A7BA-19BA8156F4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03759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1CBF5F-37F8-4F23-9831-2123138CCA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39853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54"/>
            <a:ext cx="7072430" cy="1769753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5963632"/>
            <a:ext cx="2202830" cy="894393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Candara"/>
              </a:endParaRPr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141692" y="523433"/>
            <a:ext cx="6050488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8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>
                <a:solidFill>
                  <a:srgbClr val="40AFFF">
                    <a:lumMod val="20000"/>
                    <a:lumOff val="80000"/>
                  </a:srgbClr>
                </a:solidFill>
                <a:latin typeface="Candar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 dirty="0">
              <a:solidFill>
                <a:srgbClr val="40AFFF">
                  <a:lumMod val="20000"/>
                  <a:lumOff val="80000"/>
                </a:srgb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83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9"/>
          <p:cNvGrpSpPr/>
          <p:nvPr/>
        </p:nvGrpSpPr>
        <p:grpSpPr>
          <a:xfrm>
            <a:off x="2466139" y="5963632"/>
            <a:ext cx="6686825" cy="894393"/>
            <a:chOff x="5589288" y="4472723"/>
            <a:chExt cx="6686825" cy="670795"/>
          </a:xfrm>
        </p:grpSpPr>
        <p:sp>
          <p:nvSpPr>
            <p:cNvPr id="145" name="Google Shape;145;p9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Candara"/>
              </a:endParaRPr>
            </a:p>
          </p:txBody>
        </p:sp>
        <p:grpSp>
          <p:nvGrpSpPr>
            <p:cNvPr id="146" name="Google Shape;146;p9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48" name="Google Shape;148;p9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  <p:grpSp>
          <p:nvGrpSpPr>
            <p:cNvPr id="149" name="Google Shape;149;p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Google Shape;150;p9"/>
              <p:cNvSpPr/>
              <p:nvPr/>
            </p:nvSpPr>
            <p:spPr>
              <a:xfrm>
                <a:off x="-30922586" y="330142"/>
                <a:ext cx="35593572" cy="16995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</p:grpSp>
      <p:sp>
        <p:nvSpPr>
          <p:cNvPr id="152" name="Google Shape;152;p9"/>
          <p:cNvSpPr txBox="1">
            <a:spLocks noGrp="1"/>
          </p:cNvSpPr>
          <p:nvPr>
            <p:ph type="body" idx="1"/>
          </p:nvPr>
        </p:nvSpPr>
        <p:spPr>
          <a:xfrm>
            <a:off x="2682800" y="6182000"/>
            <a:ext cx="6004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30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3" name="Google Shape;153;p9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>
                <a:solidFill>
                  <a:srgbClr val="40AFFF">
                    <a:lumMod val="20000"/>
                    <a:lumOff val="80000"/>
                  </a:srgbClr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 dirty="0">
              <a:solidFill>
                <a:srgbClr val="40AFFF">
                  <a:lumMod val="20000"/>
                  <a:lumOff val="80000"/>
                </a:srgbClr>
              </a:solidFill>
              <a:latin typeface="Candara"/>
            </a:endParaRPr>
          </a:p>
        </p:txBody>
      </p:sp>
      <p:grpSp>
        <p:nvGrpSpPr>
          <p:cNvPr id="154" name="Google Shape;154;p9"/>
          <p:cNvGrpSpPr/>
          <p:nvPr/>
        </p:nvGrpSpPr>
        <p:grpSpPr>
          <a:xfrm rot="10800000">
            <a:off x="-8" y="-1"/>
            <a:ext cx="2202830" cy="596685"/>
            <a:chOff x="5575242" y="4696003"/>
            <a:chExt cx="2202830" cy="447514"/>
          </a:xfrm>
        </p:grpSpPr>
        <p:sp>
          <p:nvSpPr>
            <p:cNvPr id="155" name="Google Shape;155;p9"/>
            <p:cNvSpPr/>
            <p:nvPr/>
          </p:nvSpPr>
          <p:spPr>
            <a:xfrm rot="10800000">
              <a:off x="5575242" y="4997599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Candara"/>
              </a:endParaRPr>
            </a:p>
          </p:txBody>
        </p:sp>
        <p:grpSp>
          <p:nvGrpSpPr>
            <p:cNvPr id="156" name="Google Shape;156;p9"/>
            <p:cNvGrpSpPr/>
            <p:nvPr/>
          </p:nvGrpSpPr>
          <p:grpSpPr>
            <a:xfrm flipH="1">
              <a:off x="5734850" y="4729820"/>
              <a:ext cx="2040837" cy="413697"/>
              <a:chOff x="1297954" y="981450"/>
              <a:chExt cx="5169293" cy="1048130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297954" y="981455"/>
                <a:ext cx="3476699" cy="10481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4767746" y="981450"/>
                <a:ext cx="1699501" cy="1048125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  <p:grpSp>
          <p:nvGrpSpPr>
            <p:cNvPr id="159" name="Google Shape;159;p9"/>
            <p:cNvGrpSpPr/>
            <p:nvPr/>
          </p:nvGrpSpPr>
          <p:grpSpPr>
            <a:xfrm flipH="1">
              <a:off x="5578209" y="4696003"/>
              <a:ext cx="2199863" cy="304563"/>
              <a:chOff x="-5827153" y="604991"/>
              <a:chExt cx="12276019" cy="1699569"/>
            </a:xfrm>
          </p:grpSpPr>
          <p:sp>
            <p:nvSpPr>
              <p:cNvPr id="160" name="Google Shape;160;p9"/>
              <p:cNvSpPr/>
              <p:nvPr/>
            </p:nvSpPr>
            <p:spPr>
              <a:xfrm>
                <a:off x="-5827153" y="605058"/>
                <a:ext cx="10612202" cy="169950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4749369" y="604991"/>
                <a:ext cx="1699497" cy="1699502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3750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894393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Candara"/>
              </a:endParaRPr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5963632"/>
            <a:ext cx="2202830" cy="894393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Candara"/>
              </a:endParaRPr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>
                <a:solidFill>
                  <a:srgbClr val="40AFFF">
                    <a:lumMod val="20000"/>
                    <a:lumOff val="80000"/>
                  </a:srgbClr>
                </a:solidFill>
                <a:latin typeface="Candar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>
              <a:solidFill>
                <a:srgbClr val="40AFFF">
                  <a:lumMod val="20000"/>
                  <a:lumOff val="80000"/>
                </a:srgb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90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0" y="-5"/>
            <a:ext cx="3995936" cy="894396"/>
            <a:chOff x="5575242" y="4472723"/>
            <a:chExt cx="3995936" cy="670797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Candara"/>
              </a:endParaRPr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3836328" cy="670797"/>
              <a:chOff x="-3249896" y="330075"/>
              <a:chExt cx="9717143" cy="1699511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-3249896" y="330085"/>
                <a:ext cx="8024552" cy="169950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3633437" cy="304567"/>
              <a:chOff x="-13827007" y="330075"/>
              <a:chExt cx="20275873" cy="1699591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13827007" y="330164"/>
                <a:ext cx="18612056" cy="16995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5963632"/>
            <a:ext cx="2202830" cy="894393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Candara"/>
              </a:endParaRPr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>
                <a:solidFill>
                  <a:srgbClr val="40AFFF">
                    <a:lumMod val="20000"/>
                    <a:lumOff val="80000"/>
                  </a:srgbClr>
                </a:solidFill>
                <a:latin typeface="Candar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>
              <a:solidFill>
                <a:srgbClr val="40AFFF">
                  <a:lumMod val="20000"/>
                  <a:lumOff val="80000"/>
                </a:srgbClr>
              </a:solidFill>
              <a:latin typeface="Candara"/>
            </a:endParaRPr>
          </a:p>
        </p:txBody>
      </p:sp>
      <p:sp>
        <p:nvSpPr>
          <p:cNvPr id="19" name="Google Shape;170;p10"/>
          <p:cNvSpPr/>
          <p:nvPr userDrawn="1"/>
        </p:nvSpPr>
        <p:spPr>
          <a:xfrm flipH="1">
            <a:off x="54981" y="254401"/>
            <a:ext cx="304550" cy="40606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0C0C0C"/>
              </a:solidFill>
              <a:latin typeface="Candara"/>
            </a:endParaRPr>
          </a:p>
        </p:txBody>
      </p:sp>
      <p:sp>
        <p:nvSpPr>
          <p:cNvPr id="20" name="Google Shape;141;p8"/>
          <p:cNvSpPr txBox="1">
            <a:spLocks noGrp="1"/>
          </p:cNvSpPr>
          <p:nvPr>
            <p:ph type="title"/>
          </p:nvPr>
        </p:nvSpPr>
        <p:spPr>
          <a:xfrm>
            <a:off x="329930" y="233360"/>
            <a:ext cx="3271806" cy="4593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4433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0" y="-5"/>
            <a:ext cx="3995936" cy="894396"/>
            <a:chOff x="5575242" y="4472723"/>
            <a:chExt cx="3995936" cy="670797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Candara"/>
              </a:endParaRPr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3836328" cy="670797"/>
              <a:chOff x="-3249896" y="330075"/>
              <a:chExt cx="9717143" cy="1699511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-3249896" y="330085"/>
                <a:ext cx="8024552" cy="169950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3633437" cy="304567"/>
              <a:chOff x="-13827007" y="330075"/>
              <a:chExt cx="20275873" cy="1699591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13827007" y="330164"/>
                <a:ext cx="18612056" cy="16995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8316417" y="5963631"/>
            <a:ext cx="830571" cy="894391"/>
            <a:chOff x="6974234" y="4472723"/>
            <a:chExt cx="830571" cy="670793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6974234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Candara"/>
              </a:endParaRPr>
            </a:p>
          </p:txBody>
        </p:sp>
        <p:sp>
          <p:nvSpPr>
            <p:cNvPr id="175" name="Google Shape;175;p10"/>
            <p:cNvSpPr/>
            <p:nvPr/>
          </p:nvSpPr>
          <p:spPr>
            <a:xfrm flipH="1">
              <a:off x="7133842" y="4472723"/>
              <a:ext cx="670963" cy="670793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Candara"/>
              </a:endParaRPr>
            </a:p>
          </p:txBody>
        </p:sp>
        <p:grpSp>
          <p:nvGrpSpPr>
            <p:cNvPr id="176" name="Google Shape;176;p10"/>
            <p:cNvGrpSpPr/>
            <p:nvPr/>
          </p:nvGrpSpPr>
          <p:grpSpPr>
            <a:xfrm flipH="1">
              <a:off x="6977201" y="4646738"/>
              <a:ext cx="827604" cy="304563"/>
              <a:chOff x="-5976328" y="330075"/>
              <a:chExt cx="4618324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976328" y="330142"/>
                <a:ext cx="2954508" cy="169950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-3057501" y="330075"/>
                <a:ext cx="1699497" cy="1699502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8575030" y="6182000"/>
            <a:ext cx="500952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>
                <a:solidFill>
                  <a:srgbClr val="40AFFF">
                    <a:lumMod val="20000"/>
                    <a:lumOff val="80000"/>
                  </a:srgbClr>
                </a:solidFill>
                <a:latin typeface="Candar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>
              <a:solidFill>
                <a:srgbClr val="40AFFF">
                  <a:lumMod val="20000"/>
                  <a:lumOff val="80000"/>
                </a:srgbClr>
              </a:solidFill>
              <a:latin typeface="Candara"/>
            </a:endParaRPr>
          </a:p>
        </p:txBody>
      </p:sp>
      <p:sp>
        <p:nvSpPr>
          <p:cNvPr id="19" name="Google Shape;170;p10"/>
          <p:cNvSpPr/>
          <p:nvPr userDrawn="1"/>
        </p:nvSpPr>
        <p:spPr>
          <a:xfrm flipH="1">
            <a:off x="54981" y="254401"/>
            <a:ext cx="304550" cy="40606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0C0C0C"/>
              </a:solidFill>
              <a:latin typeface="Candara"/>
            </a:endParaRPr>
          </a:p>
        </p:txBody>
      </p:sp>
      <p:sp>
        <p:nvSpPr>
          <p:cNvPr id="20" name="Google Shape;141;p8"/>
          <p:cNvSpPr txBox="1">
            <a:spLocks noGrp="1"/>
          </p:cNvSpPr>
          <p:nvPr>
            <p:ph type="title"/>
          </p:nvPr>
        </p:nvSpPr>
        <p:spPr>
          <a:xfrm>
            <a:off x="329930" y="233360"/>
            <a:ext cx="3271806" cy="4593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78793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894393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5963632"/>
            <a:ext cx="2202830" cy="894393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2DF6EA12-7E41-4D48-A84B-745FD68814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25096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0"/>
            <a:ext cx="6845627" cy="6858000"/>
          </a:xfrm>
          <a:prstGeom prst="rect">
            <a:avLst/>
          </a:prstGeom>
        </p:spPr>
      </p:pic>
      <p:sp>
        <p:nvSpPr>
          <p:cNvPr id="3" name="Google Shape;10;p2"/>
          <p:cNvSpPr/>
          <p:nvPr userDrawn="1"/>
        </p:nvSpPr>
        <p:spPr>
          <a:xfrm>
            <a:off x="2271172" y="877033"/>
            <a:ext cx="1265155" cy="577200"/>
          </a:xfrm>
          <a:prstGeom prst="triangle">
            <a:avLst>
              <a:gd name="adj" fmla="val 39716"/>
            </a:avLst>
          </a:prstGeom>
          <a:pattFill prst="openDmnd">
            <a:fgClr>
              <a:schemeClr val="accent2">
                <a:lumMod val="40000"/>
                <a:lumOff val="60000"/>
              </a:schemeClr>
            </a:fgClr>
            <a:bgClr>
              <a:schemeClr val="accent2"/>
            </a:bgClr>
          </a:patt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0C0C0C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" name="Google Shape;11;p2"/>
          <p:cNvGrpSpPr/>
          <p:nvPr userDrawn="1"/>
        </p:nvGrpSpPr>
        <p:grpSpPr>
          <a:xfrm flipH="1">
            <a:off x="2195736" y="-9451"/>
            <a:ext cx="6948264" cy="6867451"/>
            <a:chOff x="939581" y="-7088"/>
            <a:chExt cx="7721817" cy="5150588"/>
          </a:xfrm>
          <a:pattFill prst="wdUpDiag">
            <a:fgClr>
              <a:schemeClr val="accent5"/>
            </a:fgClr>
            <a:bgClr>
              <a:schemeClr val="accent5">
                <a:lumMod val="75000"/>
              </a:schemeClr>
            </a:bgClr>
          </a:pattFill>
        </p:grpSpPr>
        <p:sp>
          <p:nvSpPr>
            <p:cNvPr id="5" name="Google Shape;12;p2"/>
            <p:cNvSpPr/>
            <p:nvPr/>
          </p:nvSpPr>
          <p:spPr>
            <a:xfrm>
              <a:off x="939581" y="0"/>
              <a:ext cx="2585419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Candara"/>
              </a:endParaRPr>
            </a:p>
          </p:txBody>
        </p:sp>
        <p:sp>
          <p:nvSpPr>
            <p:cNvPr id="6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7" name="Google Shape;14;p2"/>
          <p:cNvGrpSpPr/>
          <p:nvPr userDrawn="1"/>
        </p:nvGrpSpPr>
        <p:grpSpPr>
          <a:xfrm rot="10800000">
            <a:off x="2271173" y="1454343"/>
            <a:ext cx="6872827" cy="3949301"/>
            <a:chOff x="-6081791" y="-4493254"/>
            <a:chExt cx="17387346" cy="6522738"/>
          </a:xfrm>
        </p:grpSpPr>
        <p:sp>
          <p:nvSpPr>
            <p:cNvPr id="8" name="Google Shape;15;p2"/>
            <p:cNvSpPr/>
            <p:nvPr/>
          </p:nvSpPr>
          <p:spPr>
            <a:xfrm>
              <a:off x="-6081791" y="-4493115"/>
              <a:ext cx="10872152" cy="65225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9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0" name="Google Shape;17;p2"/>
          <p:cNvGrpSpPr/>
          <p:nvPr userDrawn="1"/>
        </p:nvGrpSpPr>
        <p:grpSpPr>
          <a:xfrm flipH="1">
            <a:off x="2" y="5993131"/>
            <a:ext cx="6948262" cy="577328"/>
            <a:chOff x="5582265" y="4646738"/>
            <a:chExt cx="6222413" cy="432996"/>
          </a:xfrm>
          <a:solidFill>
            <a:schemeClr val="accent4"/>
          </a:solidFill>
        </p:grpSpPr>
        <p:sp>
          <p:nvSpPr>
            <p:cNvPr id="11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2969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Candara"/>
              </a:endParaRPr>
            </a:p>
          </p:txBody>
        </p:sp>
        <p:grpSp>
          <p:nvGrpSpPr>
            <p:cNvPr id="12" name="Google Shape;19;p2"/>
            <p:cNvGrpSpPr/>
            <p:nvPr/>
          </p:nvGrpSpPr>
          <p:grpSpPr>
            <a:xfrm flipH="1">
              <a:off x="5585232" y="4646738"/>
              <a:ext cx="6219446" cy="304551"/>
              <a:chOff x="-28297060" y="330075"/>
              <a:chExt cx="34706735" cy="1699506"/>
            </a:xfrm>
            <a:grpFill/>
          </p:grpSpPr>
          <p:sp>
            <p:nvSpPr>
              <p:cNvPr id="13" name="Google Shape;20;p2"/>
              <p:cNvSpPr/>
              <p:nvPr/>
            </p:nvSpPr>
            <p:spPr>
              <a:xfrm>
                <a:off x="-28297060" y="330081"/>
                <a:ext cx="33046317" cy="1699500"/>
              </a:xfrm>
              <a:prstGeom prst="rect">
                <a:avLst/>
              </a:prstGeom>
              <a:pattFill prst="smGrid">
                <a:fgClr>
                  <a:schemeClr val="accent4"/>
                </a:fgClr>
                <a:bgClr>
                  <a:schemeClr val="accent4">
                    <a:lumMod val="75000"/>
                  </a:schemeClr>
                </a:bgClr>
              </a:patt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4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pattFill prst="smGrid">
                <a:fgClr>
                  <a:schemeClr val="accent4"/>
                </a:fgClr>
                <a:bgClr>
                  <a:schemeClr val="accent4">
                    <a:lumMod val="75000"/>
                  </a:schemeClr>
                </a:bgClr>
              </a:patt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1762" y="1892830"/>
            <a:ext cx="5479602" cy="1344149"/>
          </a:xfrm>
        </p:spPr>
        <p:txBody>
          <a:bodyPr anchor="ctr" anchorCtr="0">
            <a:normAutofit/>
          </a:bodyPr>
          <a:lstStyle>
            <a:lvl1pPr algn="ctr">
              <a:defRPr sz="2400" cap="all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5813756" y="3419550"/>
            <a:ext cx="1314528" cy="1715841"/>
            <a:chOff x="287524" y="223133"/>
            <a:chExt cx="1692187" cy="1656597"/>
          </a:xfrm>
        </p:grpSpPr>
        <p:sp>
          <p:nvSpPr>
            <p:cNvPr id="16" name="TextBox 15"/>
            <p:cNvSpPr txBox="1"/>
            <p:nvPr userDrawn="1"/>
          </p:nvSpPr>
          <p:spPr>
            <a:xfrm rot="16200000">
              <a:off x="323521" y="231490"/>
              <a:ext cx="1628950" cy="1612236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prstTxWarp prst="textCircle">
                <a:avLst>
                  <a:gd name="adj" fmla="val 10814553"/>
                </a:avLst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900" cap="all" dirty="0" smtClean="0">
                  <a:solidFill>
                    <a:srgbClr val="FFFFFF"/>
                  </a:solidFill>
                  <a:latin typeface="Candara" pitchFamily="34" charset="0"/>
                  <a:cs typeface="Helvetica" pitchFamily="34" charset="0"/>
                </a:rPr>
                <a:t>Академия Федеральной Службы Охраны</a:t>
              </a:r>
              <a:endParaRPr lang="en-US" sz="900" cap="all" dirty="0" smtClean="0">
                <a:solidFill>
                  <a:srgbClr val="FFFFFF"/>
                </a:solidFill>
                <a:latin typeface="Candara" pitchFamily="34" charset="0"/>
                <a:cs typeface="Helvetica" pitchFamily="34" charset="0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33079" y="444493"/>
              <a:ext cx="966905" cy="1228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Шестиугольник 17"/>
            <p:cNvSpPr>
              <a:spLocks/>
            </p:cNvSpPr>
            <p:nvPr userDrawn="1"/>
          </p:nvSpPr>
          <p:spPr>
            <a:xfrm>
              <a:off x="331877" y="1347622"/>
              <a:ext cx="54000" cy="54000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287524" y="267494"/>
              <a:ext cx="1692187" cy="1612236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prstTxWarp prst="textArchDown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900" cap="all" dirty="0" smtClean="0">
                  <a:solidFill>
                    <a:srgbClr val="FFFFFF"/>
                  </a:solidFill>
                  <a:latin typeface="Candara" pitchFamily="34" charset="0"/>
                  <a:cs typeface="Helvetica" pitchFamily="34" charset="0"/>
                </a:rPr>
                <a:t>Российской Федерации</a:t>
              </a:r>
              <a:r>
                <a:rPr lang="en-US" sz="900" cap="all" dirty="0" smtClean="0">
                  <a:solidFill>
                    <a:srgbClr val="FFFFFF"/>
                  </a:solidFill>
                  <a:latin typeface="Candara" pitchFamily="34" charset="0"/>
                  <a:cs typeface="Helvetica" pitchFamily="34" charset="0"/>
                </a:rPr>
                <a:t> </a:t>
              </a:r>
            </a:p>
          </p:txBody>
        </p:sp>
        <p:sp>
          <p:nvSpPr>
            <p:cNvPr id="20" name="Шестиугольник 19"/>
            <p:cNvSpPr>
              <a:spLocks/>
            </p:cNvSpPr>
            <p:nvPr userDrawn="1"/>
          </p:nvSpPr>
          <p:spPr>
            <a:xfrm>
              <a:off x="1871700" y="1347614"/>
              <a:ext cx="54000" cy="54000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23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106365" y="5978141"/>
            <a:ext cx="583214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bg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94974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pattFill prst="wdUpDiag">
          <a:fgClr>
            <a:schemeClr val="accent5"/>
          </a:fgClr>
          <a:bgClr>
            <a:schemeClr val="accent5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;p3"/>
          <p:cNvSpPr/>
          <p:nvPr userDrawn="1"/>
        </p:nvSpPr>
        <p:spPr>
          <a:xfrm>
            <a:off x="-7626" y="-22976"/>
            <a:ext cx="7964001" cy="4214792"/>
          </a:xfrm>
          <a:custGeom>
            <a:avLst/>
            <a:gdLst>
              <a:gd name="connsiteX0" fmla="*/ 0 w 889200"/>
              <a:gd name="connsiteY0" fmla="*/ 296400 h 296400"/>
              <a:gd name="connsiteX1" fmla="*/ 288323 w 889200"/>
              <a:gd name="connsiteY1" fmla="*/ 0 h 296400"/>
              <a:gd name="connsiteX2" fmla="*/ 889200 w 889200"/>
              <a:gd name="connsiteY2" fmla="*/ 296400 h 296400"/>
              <a:gd name="connsiteX3" fmla="*/ 0 w 889200"/>
              <a:gd name="connsiteY3" fmla="*/ 296400 h 296400"/>
              <a:gd name="connsiteX0" fmla="*/ 0 w 889200"/>
              <a:gd name="connsiteY0" fmla="*/ 283611 h 283611"/>
              <a:gd name="connsiteX1" fmla="*/ 249956 w 889200"/>
              <a:gd name="connsiteY1" fmla="*/ 0 h 283611"/>
              <a:gd name="connsiteX2" fmla="*/ 889200 w 889200"/>
              <a:gd name="connsiteY2" fmla="*/ 283611 h 283611"/>
              <a:gd name="connsiteX3" fmla="*/ 0 w 889200"/>
              <a:gd name="connsiteY3" fmla="*/ 283611 h 283611"/>
              <a:gd name="connsiteX0" fmla="*/ 7033272 w 7922472"/>
              <a:gd name="connsiteY0" fmla="*/ 3161094 h 3161094"/>
              <a:gd name="connsiteX1" fmla="*/ 0 w 7922472"/>
              <a:gd name="connsiteY1" fmla="*/ 0 h 3161094"/>
              <a:gd name="connsiteX2" fmla="*/ 7922472 w 7922472"/>
              <a:gd name="connsiteY2" fmla="*/ 3161094 h 3161094"/>
              <a:gd name="connsiteX3" fmla="*/ 7033272 w 7922472"/>
              <a:gd name="connsiteY3" fmla="*/ 3161094 h 3161094"/>
              <a:gd name="connsiteX0" fmla="*/ 12215 w 7922472"/>
              <a:gd name="connsiteY0" fmla="*/ 3154700 h 3161094"/>
              <a:gd name="connsiteX1" fmla="*/ 0 w 7922472"/>
              <a:gd name="connsiteY1" fmla="*/ 0 h 3161094"/>
              <a:gd name="connsiteX2" fmla="*/ 7922472 w 7922472"/>
              <a:gd name="connsiteY2" fmla="*/ 3161094 h 3161094"/>
              <a:gd name="connsiteX3" fmla="*/ 12215 w 7922472"/>
              <a:gd name="connsiteY3" fmla="*/ 3154700 h 3161094"/>
              <a:gd name="connsiteX0" fmla="*/ 706 w 7930065"/>
              <a:gd name="connsiteY0" fmla="*/ 3154700 h 3161094"/>
              <a:gd name="connsiteX1" fmla="*/ 7593 w 7930065"/>
              <a:gd name="connsiteY1" fmla="*/ 0 h 3161094"/>
              <a:gd name="connsiteX2" fmla="*/ 7930065 w 7930065"/>
              <a:gd name="connsiteY2" fmla="*/ 3161094 h 3161094"/>
              <a:gd name="connsiteX3" fmla="*/ 706 w 7930065"/>
              <a:gd name="connsiteY3" fmla="*/ 3154700 h 316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0065" h="3161094">
                <a:moveTo>
                  <a:pt x="706" y="3154700"/>
                </a:moveTo>
                <a:cubicBezTo>
                  <a:pt x="-3366" y="2103133"/>
                  <a:pt x="11665" y="1051567"/>
                  <a:pt x="7593" y="0"/>
                </a:cubicBezTo>
                <a:lnTo>
                  <a:pt x="7930065" y="3161094"/>
                </a:lnTo>
                <a:lnTo>
                  <a:pt x="706" y="3154700"/>
                </a:lnTo>
                <a:close/>
              </a:path>
            </a:pathLst>
          </a:custGeom>
          <a:pattFill prst="openDmnd">
            <a:fgClr>
              <a:schemeClr val="accent2">
                <a:lumMod val="40000"/>
                <a:lumOff val="60000"/>
              </a:schemeClr>
            </a:fgClr>
            <a:bgClr>
              <a:schemeClr val="accent2"/>
            </a:bgClr>
          </a:patt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0C0C0C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395536" y="1316766"/>
            <a:ext cx="1314528" cy="1715841"/>
            <a:chOff x="7589566" y="168745"/>
            <a:chExt cx="1314528" cy="1286881"/>
          </a:xfrm>
        </p:grpSpPr>
        <p:sp>
          <p:nvSpPr>
            <p:cNvPr id="10" name="TextBox 9"/>
            <p:cNvSpPr txBox="1"/>
            <p:nvPr userDrawn="1"/>
          </p:nvSpPr>
          <p:spPr>
            <a:xfrm rot="16200000">
              <a:off x="7617529" y="175237"/>
              <a:ext cx="1265404" cy="1252420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prstTxWarp prst="textCircle">
                <a:avLst>
                  <a:gd name="adj" fmla="val 10814553"/>
                </a:avLst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900" cap="all" dirty="0" smtClean="0">
                  <a:solidFill>
                    <a:srgbClr val="006387"/>
                  </a:solidFill>
                  <a:latin typeface="Candara" pitchFamily="34" charset="0"/>
                  <a:cs typeface="Helvetica" pitchFamily="34" charset="0"/>
                </a:rPr>
                <a:t>Академия Федеральной Службы Охраны</a:t>
              </a:r>
              <a:endParaRPr lang="en-US" sz="900" cap="all" dirty="0" smtClean="0">
                <a:solidFill>
                  <a:srgbClr val="006387"/>
                </a:solidFill>
                <a:latin typeface="Candara" pitchFamily="34" charset="0"/>
                <a:cs typeface="Helvetica" pitchFamily="34" charset="0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7858001" y="340702"/>
              <a:ext cx="751113" cy="954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Шестиугольник 11"/>
            <p:cNvSpPr>
              <a:spLocks/>
            </p:cNvSpPr>
            <p:nvPr userDrawn="1"/>
          </p:nvSpPr>
          <p:spPr>
            <a:xfrm>
              <a:off x="7624020" y="1042273"/>
              <a:ext cx="41948" cy="4194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srgbClr val="0C0C0C"/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7589566" y="203206"/>
              <a:ext cx="1314528" cy="1252420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prstTxWarp prst="textArchDown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900" cap="all" dirty="0" smtClean="0">
                  <a:solidFill>
                    <a:srgbClr val="006387"/>
                  </a:solidFill>
                  <a:latin typeface="Candara" pitchFamily="34" charset="0"/>
                  <a:cs typeface="Helvetica" pitchFamily="34" charset="0"/>
                </a:rPr>
                <a:t>Российской Федерации</a:t>
              </a:r>
              <a:r>
                <a:rPr lang="en-US" sz="900" cap="all" dirty="0" smtClean="0">
                  <a:solidFill>
                    <a:srgbClr val="006387"/>
                  </a:solidFill>
                  <a:latin typeface="Candara" pitchFamily="34" charset="0"/>
                  <a:cs typeface="Helvetica" pitchFamily="34" charset="0"/>
                </a:rPr>
                <a:t> </a:t>
              </a:r>
            </a:p>
          </p:txBody>
        </p:sp>
        <p:sp>
          <p:nvSpPr>
            <p:cNvPr id="14" name="Шестиугольник 13"/>
            <p:cNvSpPr>
              <a:spLocks/>
            </p:cNvSpPr>
            <p:nvPr userDrawn="1"/>
          </p:nvSpPr>
          <p:spPr>
            <a:xfrm>
              <a:off x="8820189" y="1042267"/>
              <a:ext cx="41948" cy="4194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srgbClr val="0C0C0C"/>
                </a:solidFill>
              </a:endParaRPr>
            </a:p>
          </p:txBody>
        </p:sp>
      </p:grpSp>
      <p:sp>
        <p:nvSpPr>
          <p:cNvPr id="15" name="그림 개체 틀 16">
            <a:extLst>
              <a:ext uri="{FF2B5EF4-FFF2-40B4-BE49-F238E27FC236}">
                <a16:creationId xmlns="" xmlns:a16="http://schemas.microsoft.com/office/drawing/2014/main" id="{07163F96-C234-481E-88AF-E4A1C0E9A1DC}"/>
              </a:ext>
            </a:extLst>
          </p:cNvPr>
          <p:cNvSpPr txBox="1">
            <a:spLocks/>
          </p:cNvSpPr>
          <p:nvPr userDrawn="1"/>
        </p:nvSpPr>
        <p:spPr>
          <a:xfrm>
            <a:off x="1691680" y="2"/>
            <a:ext cx="7451836" cy="688532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6949524 w 8396198"/>
              <a:gd name="connsiteY5" fmla="*/ 1907550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7502757 w 8396198"/>
              <a:gd name="connsiteY10" fmla="*/ 0 h 6460303"/>
              <a:gd name="connsiteX11" fmla="*/ 6516179 w 8396198"/>
              <a:gd name="connsiteY11" fmla="*/ 0 h 6460303"/>
              <a:gd name="connsiteX12" fmla="*/ 7411525 w 8396198"/>
              <a:gd name="connsiteY12" fmla="*/ 0 h 6460303"/>
              <a:gd name="connsiteX13" fmla="*/ 2805577 w 8396198"/>
              <a:gd name="connsiteY13" fmla="*/ 6066627 h 6460303"/>
              <a:gd name="connsiteX14" fmla="*/ 2305992 w 8396198"/>
              <a:gd name="connsiteY14" fmla="*/ 6135001 h 6460303"/>
              <a:gd name="connsiteX15" fmla="*/ 2305993 w 8396198"/>
              <a:gd name="connsiteY15" fmla="*/ 6135001 h 6460303"/>
              <a:gd name="connsiteX16" fmla="*/ 2237619 w 8396198"/>
              <a:gd name="connsiteY16" fmla="*/ 5635416 h 6460303"/>
              <a:gd name="connsiteX17" fmla="*/ 6516179 w 8396198"/>
              <a:gd name="connsiteY17" fmla="*/ 0 h 6460303"/>
              <a:gd name="connsiteX18" fmla="*/ 5529597 w 8396198"/>
              <a:gd name="connsiteY18" fmla="*/ 0 h 6460303"/>
              <a:gd name="connsiteX19" fmla="*/ 6424943 w 8396198"/>
              <a:gd name="connsiteY19" fmla="*/ 0 h 6460303"/>
              <a:gd name="connsiteX20" fmla="*/ 2484768 w 8396198"/>
              <a:gd name="connsiteY20" fmla="*/ 5189719 h 6460303"/>
              <a:gd name="connsiteX21" fmla="*/ 2046796 w 8396198"/>
              <a:gd name="connsiteY21" fmla="*/ 5295775 h 6460303"/>
              <a:gd name="connsiteX22" fmla="*/ 1985184 w 8396198"/>
              <a:gd name="connsiteY22" fmla="*/ 5258093 h 6460303"/>
              <a:gd name="connsiteX23" fmla="*/ 1932333 w 8396198"/>
              <a:gd name="connsiteY23" fmla="*/ 5208872 h 6460303"/>
              <a:gd name="connsiteX24" fmla="*/ 1916810 w 8396198"/>
              <a:gd name="connsiteY24" fmla="*/ 4758508 h 6460303"/>
              <a:gd name="connsiteX25" fmla="*/ 5529597 w 8396198"/>
              <a:gd name="connsiteY25" fmla="*/ 0 h 6460303"/>
              <a:gd name="connsiteX26" fmla="*/ 4543018 w 8396198"/>
              <a:gd name="connsiteY26" fmla="*/ 0 h 6460303"/>
              <a:gd name="connsiteX27" fmla="*/ 5438364 w 8396198"/>
              <a:gd name="connsiteY27" fmla="*/ 0 h 6460303"/>
              <a:gd name="connsiteX28" fmla="*/ 640552 w 8396198"/>
              <a:gd name="connsiteY28" fmla="*/ 6319336 h 6460303"/>
              <a:gd name="connsiteX29" fmla="*/ 140967 w 8396198"/>
              <a:gd name="connsiteY29" fmla="*/ 6387711 h 6460303"/>
              <a:gd name="connsiteX30" fmla="*/ 140968 w 8396198"/>
              <a:gd name="connsiteY30" fmla="*/ 6387711 h 6460303"/>
              <a:gd name="connsiteX31" fmla="*/ 72594 w 8396198"/>
              <a:gd name="connsiteY31" fmla="*/ 5888126 h 6460303"/>
              <a:gd name="connsiteX32" fmla="*/ 4543018 w 8396198"/>
              <a:gd name="connsiteY32" fmla="*/ 0 h 6460303"/>
              <a:gd name="connsiteX33" fmla="*/ 3556436 w 8396198"/>
              <a:gd name="connsiteY33" fmla="*/ 0 h 6460303"/>
              <a:gd name="connsiteX34" fmla="*/ 4451782 w 8396198"/>
              <a:gd name="connsiteY34" fmla="*/ 0 h 6460303"/>
              <a:gd name="connsiteX35" fmla="*/ 711634 w 8396198"/>
              <a:gd name="connsiteY35" fmla="*/ 4926258 h 6460303"/>
              <a:gd name="connsiteX36" fmla="*/ 212049 w 8396198"/>
              <a:gd name="connsiteY36" fmla="*/ 4994633 h 6460303"/>
              <a:gd name="connsiteX37" fmla="*/ 212050 w 8396198"/>
              <a:gd name="connsiteY37" fmla="*/ 4994633 h 6460303"/>
              <a:gd name="connsiteX38" fmla="*/ 143675 w 8396198"/>
              <a:gd name="connsiteY38" fmla="*/ 4495047 h 6460303"/>
              <a:gd name="connsiteX39" fmla="*/ 3556436 w 8396198"/>
              <a:gd name="connsiteY39" fmla="*/ 0 h 6460303"/>
              <a:gd name="connsiteX40" fmla="*/ 2569856 w 8396198"/>
              <a:gd name="connsiteY40" fmla="*/ 0 h 6460303"/>
              <a:gd name="connsiteX41" fmla="*/ 3465201 w 8396198"/>
              <a:gd name="connsiteY41" fmla="*/ 0 h 6460303"/>
              <a:gd name="connsiteX42" fmla="*/ 1054005 w 8396198"/>
              <a:gd name="connsiteY42" fmla="*/ 3175856 h 6460303"/>
              <a:gd name="connsiteX43" fmla="*/ 554420 w 8396198"/>
              <a:gd name="connsiteY43" fmla="*/ 3244231 h 6460303"/>
              <a:gd name="connsiteX44" fmla="*/ 554421 w 8396198"/>
              <a:gd name="connsiteY44" fmla="*/ 3244231 h 6460303"/>
              <a:gd name="connsiteX45" fmla="*/ 486047 w 8396198"/>
              <a:gd name="connsiteY45" fmla="*/ 2744646 h 6460303"/>
              <a:gd name="connsiteX46" fmla="*/ 2569856 w 8396198"/>
              <a:gd name="connsiteY46" fmla="*/ 0 h 6460303"/>
              <a:gd name="connsiteX47" fmla="*/ 1583274 w 8396198"/>
              <a:gd name="connsiteY47" fmla="*/ 0 h 6460303"/>
              <a:gd name="connsiteX48" fmla="*/ 2478619 w 8396198"/>
              <a:gd name="connsiteY48" fmla="*/ 0 h 6460303"/>
              <a:gd name="connsiteX49" fmla="*/ 935829 w 8396198"/>
              <a:gd name="connsiteY49" fmla="*/ 2032053 h 6460303"/>
              <a:gd name="connsiteX50" fmla="*/ 436245 w 8396198"/>
              <a:gd name="connsiteY50" fmla="*/ 2100428 h 6460303"/>
              <a:gd name="connsiteX51" fmla="*/ 436245 w 8396198"/>
              <a:gd name="connsiteY51" fmla="*/ 2100427 h 6460303"/>
              <a:gd name="connsiteX52" fmla="*/ 367872 w 8396198"/>
              <a:gd name="connsiteY52" fmla="*/ 1600843 h 6460303"/>
              <a:gd name="connsiteX53" fmla="*/ 1583274 w 8396198"/>
              <a:gd name="connsiteY53" fmla="*/ 0 h 6460303"/>
              <a:gd name="connsiteX54" fmla="*/ 596693 w 8396198"/>
              <a:gd name="connsiteY54" fmla="*/ 0 h 6460303"/>
              <a:gd name="connsiteX55" fmla="*/ 1492038 w 8396198"/>
              <a:gd name="connsiteY55" fmla="*/ 0 h 6460303"/>
              <a:gd name="connsiteX56" fmla="*/ 850966 w 8396198"/>
              <a:gd name="connsiteY56" fmla="*/ 844373 h 6460303"/>
              <a:gd name="connsiteX57" fmla="*/ 351382 w 8396198"/>
              <a:gd name="connsiteY57" fmla="*/ 912748 h 6460303"/>
              <a:gd name="connsiteX58" fmla="*/ 351383 w 8396198"/>
              <a:gd name="connsiteY58" fmla="*/ 912748 h 6460303"/>
              <a:gd name="connsiteX59" fmla="*/ 283008 w 8396198"/>
              <a:gd name="connsiteY59" fmla="*/ 413163 h 6460303"/>
              <a:gd name="connsiteX60" fmla="*/ 596693 w 8396198"/>
              <a:gd name="connsiteY60" fmla="*/ 0 h 6460303"/>
              <a:gd name="connsiteX0" fmla="*/ 1985184 w 7502757"/>
              <a:gd name="connsiteY0" fmla="*/ 5258093 h 6460303"/>
              <a:gd name="connsiteX1" fmla="*/ 1985184 w 7502757"/>
              <a:gd name="connsiteY1" fmla="*/ 5258093 h 6460303"/>
              <a:gd name="connsiteX2" fmla="*/ 1985184 w 7502757"/>
              <a:gd name="connsiteY2" fmla="*/ 5258093 h 6460303"/>
              <a:gd name="connsiteX3" fmla="*/ 7502757 w 7502757"/>
              <a:gd name="connsiteY3" fmla="*/ 0 h 6460303"/>
              <a:gd name="connsiteX4" fmla="*/ 7429884 w 7502757"/>
              <a:gd name="connsiteY4" fmla="*/ 1269060 h 6460303"/>
              <a:gd name="connsiteX5" fmla="*/ 6949524 w 7502757"/>
              <a:gd name="connsiteY5" fmla="*/ 1907550 h 6460303"/>
              <a:gd name="connsiteX6" fmla="*/ 4763857 w 7502757"/>
              <a:gd name="connsiteY6" fmla="*/ 4786769 h 6460303"/>
              <a:gd name="connsiteX7" fmla="*/ 4264272 w 7502757"/>
              <a:gd name="connsiteY7" fmla="*/ 4855144 h 6460303"/>
              <a:gd name="connsiteX8" fmla="*/ 4264273 w 7502757"/>
              <a:gd name="connsiteY8" fmla="*/ 4855143 h 6460303"/>
              <a:gd name="connsiteX9" fmla="*/ 4195899 w 7502757"/>
              <a:gd name="connsiteY9" fmla="*/ 4355559 h 6460303"/>
              <a:gd name="connsiteX10" fmla="*/ 7502757 w 7502757"/>
              <a:gd name="connsiteY10" fmla="*/ 0 h 6460303"/>
              <a:gd name="connsiteX11" fmla="*/ 6516179 w 7502757"/>
              <a:gd name="connsiteY11" fmla="*/ 0 h 6460303"/>
              <a:gd name="connsiteX12" fmla="*/ 7411525 w 7502757"/>
              <a:gd name="connsiteY12" fmla="*/ 0 h 6460303"/>
              <a:gd name="connsiteX13" fmla="*/ 2805577 w 7502757"/>
              <a:gd name="connsiteY13" fmla="*/ 6066627 h 6460303"/>
              <a:gd name="connsiteX14" fmla="*/ 2305992 w 7502757"/>
              <a:gd name="connsiteY14" fmla="*/ 6135001 h 6460303"/>
              <a:gd name="connsiteX15" fmla="*/ 2305993 w 7502757"/>
              <a:gd name="connsiteY15" fmla="*/ 6135001 h 6460303"/>
              <a:gd name="connsiteX16" fmla="*/ 2237619 w 7502757"/>
              <a:gd name="connsiteY16" fmla="*/ 5635416 h 6460303"/>
              <a:gd name="connsiteX17" fmla="*/ 6516179 w 7502757"/>
              <a:gd name="connsiteY17" fmla="*/ 0 h 6460303"/>
              <a:gd name="connsiteX18" fmla="*/ 5529597 w 7502757"/>
              <a:gd name="connsiteY18" fmla="*/ 0 h 6460303"/>
              <a:gd name="connsiteX19" fmla="*/ 6424943 w 7502757"/>
              <a:gd name="connsiteY19" fmla="*/ 0 h 6460303"/>
              <a:gd name="connsiteX20" fmla="*/ 2484768 w 7502757"/>
              <a:gd name="connsiteY20" fmla="*/ 5189719 h 6460303"/>
              <a:gd name="connsiteX21" fmla="*/ 2046796 w 7502757"/>
              <a:gd name="connsiteY21" fmla="*/ 5295775 h 6460303"/>
              <a:gd name="connsiteX22" fmla="*/ 1985184 w 7502757"/>
              <a:gd name="connsiteY22" fmla="*/ 5258093 h 6460303"/>
              <a:gd name="connsiteX23" fmla="*/ 1932333 w 7502757"/>
              <a:gd name="connsiteY23" fmla="*/ 5208872 h 6460303"/>
              <a:gd name="connsiteX24" fmla="*/ 1916810 w 7502757"/>
              <a:gd name="connsiteY24" fmla="*/ 4758508 h 6460303"/>
              <a:gd name="connsiteX25" fmla="*/ 5529597 w 7502757"/>
              <a:gd name="connsiteY25" fmla="*/ 0 h 6460303"/>
              <a:gd name="connsiteX26" fmla="*/ 4543018 w 7502757"/>
              <a:gd name="connsiteY26" fmla="*/ 0 h 6460303"/>
              <a:gd name="connsiteX27" fmla="*/ 5438364 w 7502757"/>
              <a:gd name="connsiteY27" fmla="*/ 0 h 6460303"/>
              <a:gd name="connsiteX28" fmla="*/ 640552 w 7502757"/>
              <a:gd name="connsiteY28" fmla="*/ 6319336 h 6460303"/>
              <a:gd name="connsiteX29" fmla="*/ 140967 w 7502757"/>
              <a:gd name="connsiteY29" fmla="*/ 6387711 h 6460303"/>
              <a:gd name="connsiteX30" fmla="*/ 140968 w 7502757"/>
              <a:gd name="connsiteY30" fmla="*/ 6387711 h 6460303"/>
              <a:gd name="connsiteX31" fmla="*/ 72594 w 7502757"/>
              <a:gd name="connsiteY31" fmla="*/ 5888126 h 6460303"/>
              <a:gd name="connsiteX32" fmla="*/ 4543018 w 7502757"/>
              <a:gd name="connsiteY32" fmla="*/ 0 h 6460303"/>
              <a:gd name="connsiteX33" fmla="*/ 3556436 w 7502757"/>
              <a:gd name="connsiteY33" fmla="*/ 0 h 6460303"/>
              <a:gd name="connsiteX34" fmla="*/ 4451782 w 7502757"/>
              <a:gd name="connsiteY34" fmla="*/ 0 h 6460303"/>
              <a:gd name="connsiteX35" fmla="*/ 711634 w 7502757"/>
              <a:gd name="connsiteY35" fmla="*/ 4926258 h 6460303"/>
              <a:gd name="connsiteX36" fmla="*/ 212049 w 7502757"/>
              <a:gd name="connsiteY36" fmla="*/ 4994633 h 6460303"/>
              <a:gd name="connsiteX37" fmla="*/ 212050 w 7502757"/>
              <a:gd name="connsiteY37" fmla="*/ 4994633 h 6460303"/>
              <a:gd name="connsiteX38" fmla="*/ 143675 w 7502757"/>
              <a:gd name="connsiteY38" fmla="*/ 4495047 h 6460303"/>
              <a:gd name="connsiteX39" fmla="*/ 3556436 w 7502757"/>
              <a:gd name="connsiteY39" fmla="*/ 0 h 6460303"/>
              <a:gd name="connsiteX40" fmla="*/ 2569856 w 7502757"/>
              <a:gd name="connsiteY40" fmla="*/ 0 h 6460303"/>
              <a:gd name="connsiteX41" fmla="*/ 3465201 w 7502757"/>
              <a:gd name="connsiteY41" fmla="*/ 0 h 6460303"/>
              <a:gd name="connsiteX42" fmla="*/ 1054005 w 7502757"/>
              <a:gd name="connsiteY42" fmla="*/ 3175856 h 6460303"/>
              <a:gd name="connsiteX43" fmla="*/ 554420 w 7502757"/>
              <a:gd name="connsiteY43" fmla="*/ 3244231 h 6460303"/>
              <a:gd name="connsiteX44" fmla="*/ 554421 w 7502757"/>
              <a:gd name="connsiteY44" fmla="*/ 3244231 h 6460303"/>
              <a:gd name="connsiteX45" fmla="*/ 486047 w 7502757"/>
              <a:gd name="connsiteY45" fmla="*/ 2744646 h 6460303"/>
              <a:gd name="connsiteX46" fmla="*/ 2569856 w 7502757"/>
              <a:gd name="connsiteY46" fmla="*/ 0 h 6460303"/>
              <a:gd name="connsiteX47" fmla="*/ 1583274 w 7502757"/>
              <a:gd name="connsiteY47" fmla="*/ 0 h 6460303"/>
              <a:gd name="connsiteX48" fmla="*/ 2478619 w 7502757"/>
              <a:gd name="connsiteY48" fmla="*/ 0 h 6460303"/>
              <a:gd name="connsiteX49" fmla="*/ 935829 w 7502757"/>
              <a:gd name="connsiteY49" fmla="*/ 2032053 h 6460303"/>
              <a:gd name="connsiteX50" fmla="*/ 436245 w 7502757"/>
              <a:gd name="connsiteY50" fmla="*/ 2100428 h 6460303"/>
              <a:gd name="connsiteX51" fmla="*/ 436245 w 7502757"/>
              <a:gd name="connsiteY51" fmla="*/ 2100427 h 6460303"/>
              <a:gd name="connsiteX52" fmla="*/ 367872 w 7502757"/>
              <a:gd name="connsiteY52" fmla="*/ 1600843 h 6460303"/>
              <a:gd name="connsiteX53" fmla="*/ 1583274 w 7502757"/>
              <a:gd name="connsiteY53" fmla="*/ 0 h 6460303"/>
              <a:gd name="connsiteX54" fmla="*/ 596693 w 7502757"/>
              <a:gd name="connsiteY54" fmla="*/ 0 h 6460303"/>
              <a:gd name="connsiteX55" fmla="*/ 1492038 w 7502757"/>
              <a:gd name="connsiteY55" fmla="*/ 0 h 6460303"/>
              <a:gd name="connsiteX56" fmla="*/ 850966 w 7502757"/>
              <a:gd name="connsiteY56" fmla="*/ 844373 h 6460303"/>
              <a:gd name="connsiteX57" fmla="*/ 351382 w 7502757"/>
              <a:gd name="connsiteY57" fmla="*/ 912748 h 6460303"/>
              <a:gd name="connsiteX58" fmla="*/ 351383 w 7502757"/>
              <a:gd name="connsiteY58" fmla="*/ 912748 h 6460303"/>
              <a:gd name="connsiteX59" fmla="*/ 283008 w 7502757"/>
              <a:gd name="connsiteY59" fmla="*/ 413163 h 6460303"/>
              <a:gd name="connsiteX60" fmla="*/ 596693 w 7502757"/>
              <a:gd name="connsiteY60" fmla="*/ 0 h 6460303"/>
              <a:gd name="connsiteX0" fmla="*/ 1985184 w 7429884"/>
              <a:gd name="connsiteY0" fmla="*/ 5258093 h 6460303"/>
              <a:gd name="connsiteX1" fmla="*/ 1985184 w 7429884"/>
              <a:gd name="connsiteY1" fmla="*/ 5258093 h 6460303"/>
              <a:gd name="connsiteX2" fmla="*/ 1985184 w 7429884"/>
              <a:gd name="connsiteY2" fmla="*/ 5258093 h 6460303"/>
              <a:gd name="connsiteX3" fmla="*/ 7426781 w 7429884"/>
              <a:gd name="connsiteY3" fmla="*/ 101286 h 6460303"/>
              <a:gd name="connsiteX4" fmla="*/ 7429884 w 7429884"/>
              <a:gd name="connsiteY4" fmla="*/ 1269060 h 6460303"/>
              <a:gd name="connsiteX5" fmla="*/ 6949524 w 7429884"/>
              <a:gd name="connsiteY5" fmla="*/ 1907550 h 6460303"/>
              <a:gd name="connsiteX6" fmla="*/ 4763857 w 7429884"/>
              <a:gd name="connsiteY6" fmla="*/ 4786769 h 6460303"/>
              <a:gd name="connsiteX7" fmla="*/ 4264272 w 7429884"/>
              <a:gd name="connsiteY7" fmla="*/ 4855144 h 6460303"/>
              <a:gd name="connsiteX8" fmla="*/ 4264273 w 7429884"/>
              <a:gd name="connsiteY8" fmla="*/ 4855143 h 6460303"/>
              <a:gd name="connsiteX9" fmla="*/ 4195899 w 7429884"/>
              <a:gd name="connsiteY9" fmla="*/ 4355559 h 6460303"/>
              <a:gd name="connsiteX10" fmla="*/ 7426781 w 7429884"/>
              <a:gd name="connsiteY10" fmla="*/ 101286 h 6460303"/>
              <a:gd name="connsiteX11" fmla="*/ 6516179 w 7429884"/>
              <a:gd name="connsiteY11" fmla="*/ 0 h 6460303"/>
              <a:gd name="connsiteX12" fmla="*/ 7411525 w 7429884"/>
              <a:gd name="connsiteY12" fmla="*/ 0 h 6460303"/>
              <a:gd name="connsiteX13" fmla="*/ 2805577 w 7429884"/>
              <a:gd name="connsiteY13" fmla="*/ 6066627 h 6460303"/>
              <a:gd name="connsiteX14" fmla="*/ 2305992 w 7429884"/>
              <a:gd name="connsiteY14" fmla="*/ 6135001 h 6460303"/>
              <a:gd name="connsiteX15" fmla="*/ 2305993 w 7429884"/>
              <a:gd name="connsiteY15" fmla="*/ 6135001 h 6460303"/>
              <a:gd name="connsiteX16" fmla="*/ 2237619 w 7429884"/>
              <a:gd name="connsiteY16" fmla="*/ 5635416 h 6460303"/>
              <a:gd name="connsiteX17" fmla="*/ 6516179 w 7429884"/>
              <a:gd name="connsiteY17" fmla="*/ 0 h 6460303"/>
              <a:gd name="connsiteX18" fmla="*/ 5529597 w 7429884"/>
              <a:gd name="connsiteY18" fmla="*/ 0 h 6460303"/>
              <a:gd name="connsiteX19" fmla="*/ 6424943 w 7429884"/>
              <a:gd name="connsiteY19" fmla="*/ 0 h 6460303"/>
              <a:gd name="connsiteX20" fmla="*/ 2484768 w 7429884"/>
              <a:gd name="connsiteY20" fmla="*/ 5189719 h 6460303"/>
              <a:gd name="connsiteX21" fmla="*/ 2046796 w 7429884"/>
              <a:gd name="connsiteY21" fmla="*/ 5295775 h 6460303"/>
              <a:gd name="connsiteX22" fmla="*/ 1985184 w 7429884"/>
              <a:gd name="connsiteY22" fmla="*/ 5258093 h 6460303"/>
              <a:gd name="connsiteX23" fmla="*/ 1932333 w 7429884"/>
              <a:gd name="connsiteY23" fmla="*/ 5208872 h 6460303"/>
              <a:gd name="connsiteX24" fmla="*/ 1916810 w 7429884"/>
              <a:gd name="connsiteY24" fmla="*/ 4758508 h 6460303"/>
              <a:gd name="connsiteX25" fmla="*/ 5529597 w 7429884"/>
              <a:gd name="connsiteY25" fmla="*/ 0 h 6460303"/>
              <a:gd name="connsiteX26" fmla="*/ 4543018 w 7429884"/>
              <a:gd name="connsiteY26" fmla="*/ 0 h 6460303"/>
              <a:gd name="connsiteX27" fmla="*/ 5438364 w 7429884"/>
              <a:gd name="connsiteY27" fmla="*/ 0 h 6460303"/>
              <a:gd name="connsiteX28" fmla="*/ 640552 w 7429884"/>
              <a:gd name="connsiteY28" fmla="*/ 6319336 h 6460303"/>
              <a:gd name="connsiteX29" fmla="*/ 140967 w 7429884"/>
              <a:gd name="connsiteY29" fmla="*/ 6387711 h 6460303"/>
              <a:gd name="connsiteX30" fmla="*/ 140968 w 7429884"/>
              <a:gd name="connsiteY30" fmla="*/ 6387711 h 6460303"/>
              <a:gd name="connsiteX31" fmla="*/ 72594 w 7429884"/>
              <a:gd name="connsiteY31" fmla="*/ 5888126 h 6460303"/>
              <a:gd name="connsiteX32" fmla="*/ 4543018 w 7429884"/>
              <a:gd name="connsiteY32" fmla="*/ 0 h 6460303"/>
              <a:gd name="connsiteX33" fmla="*/ 3556436 w 7429884"/>
              <a:gd name="connsiteY33" fmla="*/ 0 h 6460303"/>
              <a:gd name="connsiteX34" fmla="*/ 4451782 w 7429884"/>
              <a:gd name="connsiteY34" fmla="*/ 0 h 6460303"/>
              <a:gd name="connsiteX35" fmla="*/ 711634 w 7429884"/>
              <a:gd name="connsiteY35" fmla="*/ 4926258 h 6460303"/>
              <a:gd name="connsiteX36" fmla="*/ 212049 w 7429884"/>
              <a:gd name="connsiteY36" fmla="*/ 4994633 h 6460303"/>
              <a:gd name="connsiteX37" fmla="*/ 212050 w 7429884"/>
              <a:gd name="connsiteY37" fmla="*/ 4994633 h 6460303"/>
              <a:gd name="connsiteX38" fmla="*/ 143675 w 7429884"/>
              <a:gd name="connsiteY38" fmla="*/ 4495047 h 6460303"/>
              <a:gd name="connsiteX39" fmla="*/ 3556436 w 7429884"/>
              <a:gd name="connsiteY39" fmla="*/ 0 h 6460303"/>
              <a:gd name="connsiteX40" fmla="*/ 2569856 w 7429884"/>
              <a:gd name="connsiteY40" fmla="*/ 0 h 6460303"/>
              <a:gd name="connsiteX41" fmla="*/ 3465201 w 7429884"/>
              <a:gd name="connsiteY41" fmla="*/ 0 h 6460303"/>
              <a:gd name="connsiteX42" fmla="*/ 1054005 w 7429884"/>
              <a:gd name="connsiteY42" fmla="*/ 3175856 h 6460303"/>
              <a:gd name="connsiteX43" fmla="*/ 554420 w 7429884"/>
              <a:gd name="connsiteY43" fmla="*/ 3244231 h 6460303"/>
              <a:gd name="connsiteX44" fmla="*/ 554421 w 7429884"/>
              <a:gd name="connsiteY44" fmla="*/ 3244231 h 6460303"/>
              <a:gd name="connsiteX45" fmla="*/ 486047 w 7429884"/>
              <a:gd name="connsiteY45" fmla="*/ 2744646 h 6460303"/>
              <a:gd name="connsiteX46" fmla="*/ 2569856 w 7429884"/>
              <a:gd name="connsiteY46" fmla="*/ 0 h 6460303"/>
              <a:gd name="connsiteX47" fmla="*/ 1583274 w 7429884"/>
              <a:gd name="connsiteY47" fmla="*/ 0 h 6460303"/>
              <a:gd name="connsiteX48" fmla="*/ 2478619 w 7429884"/>
              <a:gd name="connsiteY48" fmla="*/ 0 h 6460303"/>
              <a:gd name="connsiteX49" fmla="*/ 935829 w 7429884"/>
              <a:gd name="connsiteY49" fmla="*/ 2032053 h 6460303"/>
              <a:gd name="connsiteX50" fmla="*/ 436245 w 7429884"/>
              <a:gd name="connsiteY50" fmla="*/ 2100428 h 6460303"/>
              <a:gd name="connsiteX51" fmla="*/ 436245 w 7429884"/>
              <a:gd name="connsiteY51" fmla="*/ 2100427 h 6460303"/>
              <a:gd name="connsiteX52" fmla="*/ 367872 w 7429884"/>
              <a:gd name="connsiteY52" fmla="*/ 1600843 h 6460303"/>
              <a:gd name="connsiteX53" fmla="*/ 1583274 w 7429884"/>
              <a:gd name="connsiteY53" fmla="*/ 0 h 6460303"/>
              <a:gd name="connsiteX54" fmla="*/ 596693 w 7429884"/>
              <a:gd name="connsiteY54" fmla="*/ 0 h 6460303"/>
              <a:gd name="connsiteX55" fmla="*/ 1492038 w 7429884"/>
              <a:gd name="connsiteY55" fmla="*/ 0 h 6460303"/>
              <a:gd name="connsiteX56" fmla="*/ 850966 w 7429884"/>
              <a:gd name="connsiteY56" fmla="*/ 844373 h 6460303"/>
              <a:gd name="connsiteX57" fmla="*/ 351382 w 7429884"/>
              <a:gd name="connsiteY57" fmla="*/ 912748 h 6460303"/>
              <a:gd name="connsiteX58" fmla="*/ 351383 w 7429884"/>
              <a:gd name="connsiteY58" fmla="*/ 912748 h 6460303"/>
              <a:gd name="connsiteX59" fmla="*/ 283008 w 7429884"/>
              <a:gd name="connsiteY59" fmla="*/ 413163 h 6460303"/>
              <a:gd name="connsiteX60" fmla="*/ 596693 w 7429884"/>
              <a:gd name="connsiteY60" fmla="*/ 0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7429884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426781" y="101286"/>
                </a:moveTo>
                <a:cubicBezTo>
                  <a:pt x="7427815" y="490544"/>
                  <a:pt x="7428850" y="879802"/>
                  <a:pt x="7429884" y="1269060"/>
                </a:cubicBezTo>
                <a:lnTo>
                  <a:pt x="6949524" y="1907550"/>
                </a:lnTo>
                <a:cubicBezTo>
                  <a:pt x="5741374" y="3498841"/>
                  <a:pt x="5211399" y="4295503"/>
                  <a:pt x="4763857" y="4786769"/>
                </a:cubicBezTo>
                <a:cubicBezTo>
                  <a:pt x="4316315" y="5278035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lnTo>
                  <a:pt x="7426781" y="101286"/>
                </a:ln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lnTo>
                  <a:pt x="6516179" y="0"/>
                </a:ln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lnTo>
                  <a:pt x="5529597" y="0"/>
                </a:ln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lnTo>
                  <a:pt x="4543018" y="0"/>
                </a:ln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lnTo>
                  <a:pt x="3556436" y="0"/>
                </a:ln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lnTo>
                  <a:pt x="2569856" y="0"/>
                </a:ln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lnTo>
                  <a:pt x="1583274" y="0"/>
                </a:ln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lnTo>
                  <a:pt x="596693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effectLst>
            <a:outerShdw blurRad="50800" dist="38100" dir="13500000" algn="br" rotWithShape="0">
              <a:schemeClr val="accent2">
                <a:lumMod val="50000"/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ko-KR" altLang="en-US" sz="1200" dirty="0">
              <a:solidFill>
                <a:srgbClr val="0C0C0C"/>
              </a:solidFill>
            </a:endParaRPr>
          </a:p>
        </p:txBody>
      </p:sp>
      <p:grpSp>
        <p:nvGrpSpPr>
          <p:cNvPr id="16" name="Google Shape;28;p3"/>
          <p:cNvGrpSpPr/>
          <p:nvPr userDrawn="1"/>
        </p:nvGrpSpPr>
        <p:grpSpPr>
          <a:xfrm rot="10800000" flipH="1">
            <a:off x="1" y="4182359"/>
            <a:ext cx="7953306" cy="2703024"/>
            <a:chOff x="-9894852" y="-4493254"/>
            <a:chExt cx="21200407" cy="6522740"/>
          </a:xfrm>
        </p:grpSpPr>
        <p:sp>
          <p:nvSpPr>
            <p:cNvPr id="17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8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cxnSp>
        <p:nvCxnSpPr>
          <p:cNvPr id="19" name="Прямая соединительная линия 18"/>
          <p:cNvCxnSpPr/>
          <p:nvPr userDrawn="1"/>
        </p:nvCxnSpPr>
        <p:spPr>
          <a:xfrm>
            <a:off x="0" y="4293096"/>
            <a:ext cx="781236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669" y="4482030"/>
            <a:ext cx="5215505" cy="210362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6789373"/>
            <a:ext cx="558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6876256" y="4482029"/>
            <a:ext cx="2235757" cy="22809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18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18098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9530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bg>
      <p:bgPr>
        <a:pattFill prst="wdUpDiag">
          <a:fgClr>
            <a:schemeClr val="accent5"/>
          </a:fgClr>
          <a:bgClr>
            <a:schemeClr val="accent5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4;p3"/>
          <p:cNvSpPr/>
          <p:nvPr userDrawn="1"/>
        </p:nvSpPr>
        <p:spPr>
          <a:xfrm>
            <a:off x="-4525" y="312619"/>
            <a:ext cx="7954945" cy="3849552"/>
          </a:xfrm>
          <a:custGeom>
            <a:avLst/>
            <a:gdLst>
              <a:gd name="connsiteX0" fmla="*/ 0 w 889200"/>
              <a:gd name="connsiteY0" fmla="*/ 296400 h 296400"/>
              <a:gd name="connsiteX1" fmla="*/ 288323 w 889200"/>
              <a:gd name="connsiteY1" fmla="*/ 0 h 296400"/>
              <a:gd name="connsiteX2" fmla="*/ 889200 w 889200"/>
              <a:gd name="connsiteY2" fmla="*/ 296400 h 296400"/>
              <a:gd name="connsiteX3" fmla="*/ 0 w 889200"/>
              <a:gd name="connsiteY3" fmla="*/ 296400 h 296400"/>
              <a:gd name="connsiteX0" fmla="*/ 0 w 889200"/>
              <a:gd name="connsiteY0" fmla="*/ 283611 h 283611"/>
              <a:gd name="connsiteX1" fmla="*/ 249956 w 889200"/>
              <a:gd name="connsiteY1" fmla="*/ 0 h 283611"/>
              <a:gd name="connsiteX2" fmla="*/ 889200 w 889200"/>
              <a:gd name="connsiteY2" fmla="*/ 283611 h 283611"/>
              <a:gd name="connsiteX3" fmla="*/ 0 w 889200"/>
              <a:gd name="connsiteY3" fmla="*/ 283611 h 283611"/>
              <a:gd name="connsiteX0" fmla="*/ 7033272 w 7922472"/>
              <a:gd name="connsiteY0" fmla="*/ 3161094 h 3161094"/>
              <a:gd name="connsiteX1" fmla="*/ 0 w 7922472"/>
              <a:gd name="connsiteY1" fmla="*/ 0 h 3161094"/>
              <a:gd name="connsiteX2" fmla="*/ 7922472 w 7922472"/>
              <a:gd name="connsiteY2" fmla="*/ 3161094 h 3161094"/>
              <a:gd name="connsiteX3" fmla="*/ 7033272 w 7922472"/>
              <a:gd name="connsiteY3" fmla="*/ 3161094 h 3161094"/>
              <a:gd name="connsiteX0" fmla="*/ 12215 w 7922472"/>
              <a:gd name="connsiteY0" fmla="*/ 3154700 h 3161094"/>
              <a:gd name="connsiteX1" fmla="*/ 0 w 7922472"/>
              <a:gd name="connsiteY1" fmla="*/ 0 h 3161094"/>
              <a:gd name="connsiteX2" fmla="*/ 7922472 w 7922472"/>
              <a:gd name="connsiteY2" fmla="*/ 3161094 h 3161094"/>
              <a:gd name="connsiteX3" fmla="*/ 12215 w 7922472"/>
              <a:gd name="connsiteY3" fmla="*/ 3154700 h 3161094"/>
              <a:gd name="connsiteX0" fmla="*/ 706 w 7930065"/>
              <a:gd name="connsiteY0" fmla="*/ 3154700 h 3161094"/>
              <a:gd name="connsiteX1" fmla="*/ 7593 w 7930065"/>
              <a:gd name="connsiteY1" fmla="*/ 0 h 3161094"/>
              <a:gd name="connsiteX2" fmla="*/ 7930065 w 7930065"/>
              <a:gd name="connsiteY2" fmla="*/ 3161094 h 3161094"/>
              <a:gd name="connsiteX3" fmla="*/ 706 w 7930065"/>
              <a:gd name="connsiteY3" fmla="*/ 3154700 h 3161094"/>
              <a:gd name="connsiteX0" fmla="*/ 1161 w 7930520"/>
              <a:gd name="connsiteY0" fmla="*/ 3161491 h 3167885"/>
              <a:gd name="connsiteX1" fmla="*/ 1286 w 7930520"/>
              <a:gd name="connsiteY1" fmla="*/ 0 h 3167885"/>
              <a:gd name="connsiteX2" fmla="*/ 7930520 w 7930520"/>
              <a:gd name="connsiteY2" fmla="*/ 3167885 h 3167885"/>
              <a:gd name="connsiteX3" fmla="*/ 1161 w 7930520"/>
              <a:gd name="connsiteY3" fmla="*/ 3161491 h 3167885"/>
              <a:gd name="connsiteX0" fmla="*/ 1161 w 7930520"/>
              <a:gd name="connsiteY0" fmla="*/ 3147911 h 3154305"/>
              <a:gd name="connsiteX1" fmla="*/ 1286 w 7930520"/>
              <a:gd name="connsiteY1" fmla="*/ 0 h 3154305"/>
              <a:gd name="connsiteX2" fmla="*/ 7930520 w 7930520"/>
              <a:gd name="connsiteY2" fmla="*/ 3154305 h 3154305"/>
              <a:gd name="connsiteX3" fmla="*/ 1161 w 7930520"/>
              <a:gd name="connsiteY3" fmla="*/ 3147911 h 3154305"/>
              <a:gd name="connsiteX0" fmla="*/ 1161 w 7916998"/>
              <a:gd name="connsiteY0" fmla="*/ 3147911 h 3147911"/>
              <a:gd name="connsiteX1" fmla="*/ 1286 w 7916998"/>
              <a:gd name="connsiteY1" fmla="*/ 0 h 3147911"/>
              <a:gd name="connsiteX2" fmla="*/ 7916998 w 7916998"/>
              <a:gd name="connsiteY2" fmla="*/ 3147515 h 3147911"/>
              <a:gd name="connsiteX3" fmla="*/ 1161 w 7916998"/>
              <a:gd name="connsiteY3" fmla="*/ 3147911 h 3147911"/>
              <a:gd name="connsiteX0" fmla="*/ 1653 w 7917490"/>
              <a:gd name="connsiteY0" fmla="*/ 2887164 h 2887164"/>
              <a:gd name="connsiteX1" fmla="*/ 0 w 7917490"/>
              <a:gd name="connsiteY1" fmla="*/ 0 h 2887164"/>
              <a:gd name="connsiteX2" fmla="*/ 7917490 w 7917490"/>
              <a:gd name="connsiteY2" fmla="*/ 2886768 h 2887164"/>
              <a:gd name="connsiteX3" fmla="*/ 1653 w 7917490"/>
              <a:gd name="connsiteY3" fmla="*/ 2887164 h 2887164"/>
              <a:gd name="connsiteX0" fmla="*/ 5210 w 7921047"/>
              <a:gd name="connsiteY0" fmla="*/ 2887164 h 2887164"/>
              <a:gd name="connsiteX1" fmla="*/ 0 w 7921047"/>
              <a:gd name="connsiteY1" fmla="*/ 0 h 2887164"/>
              <a:gd name="connsiteX2" fmla="*/ 7921047 w 7921047"/>
              <a:gd name="connsiteY2" fmla="*/ 2886768 h 2887164"/>
              <a:gd name="connsiteX3" fmla="*/ 5210 w 7921047"/>
              <a:gd name="connsiteY3" fmla="*/ 2887164 h 288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1047" h="2887164">
                <a:moveTo>
                  <a:pt x="5210" y="2887164"/>
                </a:moveTo>
                <a:cubicBezTo>
                  <a:pt x="1138" y="1835597"/>
                  <a:pt x="4072" y="1051567"/>
                  <a:pt x="0" y="0"/>
                </a:cubicBezTo>
                <a:lnTo>
                  <a:pt x="7921047" y="2886768"/>
                </a:lnTo>
                <a:lnTo>
                  <a:pt x="5210" y="288716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4000">
                <a:schemeClr val="bg1"/>
              </a:gs>
              <a:gs pos="79000">
                <a:schemeClr val="accent5"/>
              </a:gs>
              <a:gs pos="79000">
                <a:schemeClr val="accent3"/>
              </a:gs>
              <a:gs pos="64000">
                <a:schemeClr val="accent5"/>
              </a:gs>
              <a:gs pos="100000">
                <a:schemeClr val="accent3"/>
              </a:gs>
            </a:gsLst>
            <a:lin ang="6600000" scaled="0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0C0C0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3" name="그림 개체 틀 16">
            <a:extLst>
              <a:ext uri="{FF2B5EF4-FFF2-40B4-BE49-F238E27FC236}">
                <a16:creationId xmlns="" xmlns:a16="http://schemas.microsoft.com/office/drawing/2014/main" id="{07163F96-C234-481E-88AF-E4A1C0E9A1DC}"/>
              </a:ext>
            </a:extLst>
          </p:cNvPr>
          <p:cNvSpPr txBox="1">
            <a:spLocks/>
          </p:cNvSpPr>
          <p:nvPr userDrawn="1"/>
        </p:nvSpPr>
        <p:spPr>
          <a:xfrm>
            <a:off x="1694981" y="2"/>
            <a:ext cx="7448537" cy="6841057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6949524 w 8396198"/>
              <a:gd name="connsiteY5" fmla="*/ 1907550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7502757 w 8396198"/>
              <a:gd name="connsiteY10" fmla="*/ 0 h 6460303"/>
              <a:gd name="connsiteX11" fmla="*/ 6516179 w 8396198"/>
              <a:gd name="connsiteY11" fmla="*/ 0 h 6460303"/>
              <a:gd name="connsiteX12" fmla="*/ 7411525 w 8396198"/>
              <a:gd name="connsiteY12" fmla="*/ 0 h 6460303"/>
              <a:gd name="connsiteX13" fmla="*/ 2805577 w 8396198"/>
              <a:gd name="connsiteY13" fmla="*/ 6066627 h 6460303"/>
              <a:gd name="connsiteX14" fmla="*/ 2305992 w 8396198"/>
              <a:gd name="connsiteY14" fmla="*/ 6135001 h 6460303"/>
              <a:gd name="connsiteX15" fmla="*/ 2305993 w 8396198"/>
              <a:gd name="connsiteY15" fmla="*/ 6135001 h 6460303"/>
              <a:gd name="connsiteX16" fmla="*/ 2237619 w 8396198"/>
              <a:gd name="connsiteY16" fmla="*/ 5635416 h 6460303"/>
              <a:gd name="connsiteX17" fmla="*/ 6516179 w 8396198"/>
              <a:gd name="connsiteY17" fmla="*/ 0 h 6460303"/>
              <a:gd name="connsiteX18" fmla="*/ 5529597 w 8396198"/>
              <a:gd name="connsiteY18" fmla="*/ 0 h 6460303"/>
              <a:gd name="connsiteX19" fmla="*/ 6424943 w 8396198"/>
              <a:gd name="connsiteY19" fmla="*/ 0 h 6460303"/>
              <a:gd name="connsiteX20" fmla="*/ 2484768 w 8396198"/>
              <a:gd name="connsiteY20" fmla="*/ 5189719 h 6460303"/>
              <a:gd name="connsiteX21" fmla="*/ 2046796 w 8396198"/>
              <a:gd name="connsiteY21" fmla="*/ 5295775 h 6460303"/>
              <a:gd name="connsiteX22" fmla="*/ 1985184 w 8396198"/>
              <a:gd name="connsiteY22" fmla="*/ 5258093 h 6460303"/>
              <a:gd name="connsiteX23" fmla="*/ 1932333 w 8396198"/>
              <a:gd name="connsiteY23" fmla="*/ 5208872 h 6460303"/>
              <a:gd name="connsiteX24" fmla="*/ 1916810 w 8396198"/>
              <a:gd name="connsiteY24" fmla="*/ 4758508 h 6460303"/>
              <a:gd name="connsiteX25" fmla="*/ 5529597 w 8396198"/>
              <a:gd name="connsiteY25" fmla="*/ 0 h 6460303"/>
              <a:gd name="connsiteX26" fmla="*/ 4543018 w 8396198"/>
              <a:gd name="connsiteY26" fmla="*/ 0 h 6460303"/>
              <a:gd name="connsiteX27" fmla="*/ 5438364 w 8396198"/>
              <a:gd name="connsiteY27" fmla="*/ 0 h 6460303"/>
              <a:gd name="connsiteX28" fmla="*/ 640552 w 8396198"/>
              <a:gd name="connsiteY28" fmla="*/ 6319336 h 6460303"/>
              <a:gd name="connsiteX29" fmla="*/ 140967 w 8396198"/>
              <a:gd name="connsiteY29" fmla="*/ 6387711 h 6460303"/>
              <a:gd name="connsiteX30" fmla="*/ 140968 w 8396198"/>
              <a:gd name="connsiteY30" fmla="*/ 6387711 h 6460303"/>
              <a:gd name="connsiteX31" fmla="*/ 72594 w 8396198"/>
              <a:gd name="connsiteY31" fmla="*/ 5888126 h 6460303"/>
              <a:gd name="connsiteX32" fmla="*/ 4543018 w 8396198"/>
              <a:gd name="connsiteY32" fmla="*/ 0 h 6460303"/>
              <a:gd name="connsiteX33" fmla="*/ 3556436 w 8396198"/>
              <a:gd name="connsiteY33" fmla="*/ 0 h 6460303"/>
              <a:gd name="connsiteX34" fmla="*/ 4451782 w 8396198"/>
              <a:gd name="connsiteY34" fmla="*/ 0 h 6460303"/>
              <a:gd name="connsiteX35" fmla="*/ 711634 w 8396198"/>
              <a:gd name="connsiteY35" fmla="*/ 4926258 h 6460303"/>
              <a:gd name="connsiteX36" fmla="*/ 212049 w 8396198"/>
              <a:gd name="connsiteY36" fmla="*/ 4994633 h 6460303"/>
              <a:gd name="connsiteX37" fmla="*/ 212050 w 8396198"/>
              <a:gd name="connsiteY37" fmla="*/ 4994633 h 6460303"/>
              <a:gd name="connsiteX38" fmla="*/ 143675 w 8396198"/>
              <a:gd name="connsiteY38" fmla="*/ 4495047 h 6460303"/>
              <a:gd name="connsiteX39" fmla="*/ 3556436 w 8396198"/>
              <a:gd name="connsiteY39" fmla="*/ 0 h 6460303"/>
              <a:gd name="connsiteX40" fmla="*/ 2569856 w 8396198"/>
              <a:gd name="connsiteY40" fmla="*/ 0 h 6460303"/>
              <a:gd name="connsiteX41" fmla="*/ 3465201 w 8396198"/>
              <a:gd name="connsiteY41" fmla="*/ 0 h 6460303"/>
              <a:gd name="connsiteX42" fmla="*/ 1054005 w 8396198"/>
              <a:gd name="connsiteY42" fmla="*/ 3175856 h 6460303"/>
              <a:gd name="connsiteX43" fmla="*/ 554420 w 8396198"/>
              <a:gd name="connsiteY43" fmla="*/ 3244231 h 6460303"/>
              <a:gd name="connsiteX44" fmla="*/ 554421 w 8396198"/>
              <a:gd name="connsiteY44" fmla="*/ 3244231 h 6460303"/>
              <a:gd name="connsiteX45" fmla="*/ 486047 w 8396198"/>
              <a:gd name="connsiteY45" fmla="*/ 2744646 h 6460303"/>
              <a:gd name="connsiteX46" fmla="*/ 2569856 w 8396198"/>
              <a:gd name="connsiteY46" fmla="*/ 0 h 6460303"/>
              <a:gd name="connsiteX47" fmla="*/ 1583274 w 8396198"/>
              <a:gd name="connsiteY47" fmla="*/ 0 h 6460303"/>
              <a:gd name="connsiteX48" fmla="*/ 2478619 w 8396198"/>
              <a:gd name="connsiteY48" fmla="*/ 0 h 6460303"/>
              <a:gd name="connsiteX49" fmla="*/ 935829 w 8396198"/>
              <a:gd name="connsiteY49" fmla="*/ 2032053 h 6460303"/>
              <a:gd name="connsiteX50" fmla="*/ 436245 w 8396198"/>
              <a:gd name="connsiteY50" fmla="*/ 2100428 h 6460303"/>
              <a:gd name="connsiteX51" fmla="*/ 436245 w 8396198"/>
              <a:gd name="connsiteY51" fmla="*/ 2100427 h 6460303"/>
              <a:gd name="connsiteX52" fmla="*/ 367872 w 8396198"/>
              <a:gd name="connsiteY52" fmla="*/ 1600843 h 6460303"/>
              <a:gd name="connsiteX53" fmla="*/ 1583274 w 8396198"/>
              <a:gd name="connsiteY53" fmla="*/ 0 h 6460303"/>
              <a:gd name="connsiteX54" fmla="*/ 596693 w 8396198"/>
              <a:gd name="connsiteY54" fmla="*/ 0 h 6460303"/>
              <a:gd name="connsiteX55" fmla="*/ 1492038 w 8396198"/>
              <a:gd name="connsiteY55" fmla="*/ 0 h 6460303"/>
              <a:gd name="connsiteX56" fmla="*/ 850966 w 8396198"/>
              <a:gd name="connsiteY56" fmla="*/ 844373 h 6460303"/>
              <a:gd name="connsiteX57" fmla="*/ 351382 w 8396198"/>
              <a:gd name="connsiteY57" fmla="*/ 912748 h 6460303"/>
              <a:gd name="connsiteX58" fmla="*/ 351383 w 8396198"/>
              <a:gd name="connsiteY58" fmla="*/ 912748 h 6460303"/>
              <a:gd name="connsiteX59" fmla="*/ 283008 w 8396198"/>
              <a:gd name="connsiteY59" fmla="*/ 413163 h 6460303"/>
              <a:gd name="connsiteX60" fmla="*/ 596693 w 8396198"/>
              <a:gd name="connsiteY60" fmla="*/ 0 h 6460303"/>
              <a:gd name="connsiteX0" fmla="*/ 1985184 w 7502757"/>
              <a:gd name="connsiteY0" fmla="*/ 5258093 h 6460303"/>
              <a:gd name="connsiteX1" fmla="*/ 1985184 w 7502757"/>
              <a:gd name="connsiteY1" fmla="*/ 5258093 h 6460303"/>
              <a:gd name="connsiteX2" fmla="*/ 1985184 w 7502757"/>
              <a:gd name="connsiteY2" fmla="*/ 5258093 h 6460303"/>
              <a:gd name="connsiteX3" fmla="*/ 7502757 w 7502757"/>
              <a:gd name="connsiteY3" fmla="*/ 0 h 6460303"/>
              <a:gd name="connsiteX4" fmla="*/ 7429884 w 7502757"/>
              <a:gd name="connsiteY4" fmla="*/ 1269060 h 6460303"/>
              <a:gd name="connsiteX5" fmla="*/ 6949524 w 7502757"/>
              <a:gd name="connsiteY5" fmla="*/ 1907550 h 6460303"/>
              <a:gd name="connsiteX6" fmla="*/ 4763857 w 7502757"/>
              <a:gd name="connsiteY6" fmla="*/ 4786769 h 6460303"/>
              <a:gd name="connsiteX7" fmla="*/ 4264272 w 7502757"/>
              <a:gd name="connsiteY7" fmla="*/ 4855144 h 6460303"/>
              <a:gd name="connsiteX8" fmla="*/ 4264273 w 7502757"/>
              <a:gd name="connsiteY8" fmla="*/ 4855143 h 6460303"/>
              <a:gd name="connsiteX9" fmla="*/ 4195899 w 7502757"/>
              <a:gd name="connsiteY9" fmla="*/ 4355559 h 6460303"/>
              <a:gd name="connsiteX10" fmla="*/ 7502757 w 7502757"/>
              <a:gd name="connsiteY10" fmla="*/ 0 h 6460303"/>
              <a:gd name="connsiteX11" fmla="*/ 6516179 w 7502757"/>
              <a:gd name="connsiteY11" fmla="*/ 0 h 6460303"/>
              <a:gd name="connsiteX12" fmla="*/ 7411525 w 7502757"/>
              <a:gd name="connsiteY12" fmla="*/ 0 h 6460303"/>
              <a:gd name="connsiteX13" fmla="*/ 2805577 w 7502757"/>
              <a:gd name="connsiteY13" fmla="*/ 6066627 h 6460303"/>
              <a:gd name="connsiteX14" fmla="*/ 2305992 w 7502757"/>
              <a:gd name="connsiteY14" fmla="*/ 6135001 h 6460303"/>
              <a:gd name="connsiteX15" fmla="*/ 2305993 w 7502757"/>
              <a:gd name="connsiteY15" fmla="*/ 6135001 h 6460303"/>
              <a:gd name="connsiteX16" fmla="*/ 2237619 w 7502757"/>
              <a:gd name="connsiteY16" fmla="*/ 5635416 h 6460303"/>
              <a:gd name="connsiteX17" fmla="*/ 6516179 w 7502757"/>
              <a:gd name="connsiteY17" fmla="*/ 0 h 6460303"/>
              <a:gd name="connsiteX18" fmla="*/ 5529597 w 7502757"/>
              <a:gd name="connsiteY18" fmla="*/ 0 h 6460303"/>
              <a:gd name="connsiteX19" fmla="*/ 6424943 w 7502757"/>
              <a:gd name="connsiteY19" fmla="*/ 0 h 6460303"/>
              <a:gd name="connsiteX20" fmla="*/ 2484768 w 7502757"/>
              <a:gd name="connsiteY20" fmla="*/ 5189719 h 6460303"/>
              <a:gd name="connsiteX21" fmla="*/ 2046796 w 7502757"/>
              <a:gd name="connsiteY21" fmla="*/ 5295775 h 6460303"/>
              <a:gd name="connsiteX22" fmla="*/ 1985184 w 7502757"/>
              <a:gd name="connsiteY22" fmla="*/ 5258093 h 6460303"/>
              <a:gd name="connsiteX23" fmla="*/ 1932333 w 7502757"/>
              <a:gd name="connsiteY23" fmla="*/ 5208872 h 6460303"/>
              <a:gd name="connsiteX24" fmla="*/ 1916810 w 7502757"/>
              <a:gd name="connsiteY24" fmla="*/ 4758508 h 6460303"/>
              <a:gd name="connsiteX25" fmla="*/ 5529597 w 7502757"/>
              <a:gd name="connsiteY25" fmla="*/ 0 h 6460303"/>
              <a:gd name="connsiteX26" fmla="*/ 4543018 w 7502757"/>
              <a:gd name="connsiteY26" fmla="*/ 0 h 6460303"/>
              <a:gd name="connsiteX27" fmla="*/ 5438364 w 7502757"/>
              <a:gd name="connsiteY27" fmla="*/ 0 h 6460303"/>
              <a:gd name="connsiteX28" fmla="*/ 640552 w 7502757"/>
              <a:gd name="connsiteY28" fmla="*/ 6319336 h 6460303"/>
              <a:gd name="connsiteX29" fmla="*/ 140967 w 7502757"/>
              <a:gd name="connsiteY29" fmla="*/ 6387711 h 6460303"/>
              <a:gd name="connsiteX30" fmla="*/ 140968 w 7502757"/>
              <a:gd name="connsiteY30" fmla="*/ 6387711 h 6460303"/>
              <a:gd name="connsiteX31" fmla="*/ 72594 w 7502757"/>
              <a:gd name="connsiteY31" fmla="*/ 5888126 h 6460303"/>
              <a:gd name="connsiteX32" fmla="*/ 4543018 w 7502757"/>
              <a:gd name="connsiteY32" fmla="*/ 0 h 6460303"/>
              <a:gd name="connsiteX33" fmla="*/ 3556436 w 7502757"/>
              <a:gd name="connsiteY33" fmla="*/ 0 h 6460303"/>
              <a:gd name="connsiteX34" fmla="*/ 4451782 w 7502757"/>
              <a:gd name="connsiteY34" fmla="*/ 0 h 6460303"/>
              <a:gd name="connsiteX35" fmla="*/ 711634 w 7502757"/>
              <a:gd name="connsiteY35" fmla="*/ 4926258 h 6460303"/>
              <a:gd name="connsiteX36" fmla="*/ 212049 w 7502757"/>
              <a:gd name="connsiteY36" fmla="*/ 4994633 h 6460303"/>
              <a:gd name="connsiteX37" fmla="*/ 212050 w 7502757"/>
              <a:gd name="connsiteY37" fmla="*/ 4994633 h 6460303"/>
              <a:gd name="connsiteX38" fmla="*/ 143675 w 7502757"/>
              <a:gd name="connsiteY38" fmla="*/ 4495047 h 6460303"/>
              <a:gd name="connsiteX39" fmla="*/ 3556436 w 7502757"/>
              <a:gd name="connsiteY39" fmla="*/ 0 h 6460303"/>
              <a:gd name="connsiteX40" fmla="*/ 2569856 w 7502757"/>
              <a:gd name="connsiteY40" fmla="*/ 0 h 6460303"/>
              <a:gd name="connsiteX41" fmla="*/ 3465201 w 7502757"/>
              <a:gd name="connsiteY41" fmla="*/ 0 h 6460303"/>
              <a:gd name="connsiteX42" fmla="*/ 1054005 w 7502757"/>
              <a:gd name="connsiteY42" fmla="*/ 3175856 h 6460303"/>
              <a:gd name="connsiteX43" fmla="*/ 554420 w 7502757"/>
              <a:gd name="connsiteY43" fmla="*/ 3244231 h 6460303"/>
              <a:gd name="connsiteX44" fmla="*/ 554421 w 7502757"/>
              <a:gd name="connsiteY44" fmla="*/ 3244231 h 6460303"/>
              <a:gd name="connsiteX45" fmla="*/ 486047 w 7502757"/>
              <a:gd name="connsiteY45" fmla="*/ 2744646 h 6460303"/>
              <a:gd name="connsiteX46" fmla="*/ 2569856 w 7502757"/>
              <a:gd name="connsiteY46" fmla="*/ 0 h 6460303"/>
              <a:gd name="connsiteX47" fmla="*/ 1583274 w 7502757"/>
              <a:gd name="connsiteY47" fmla="*/ 0 h 6460303"/>
              <a:gd name="connsiteX48" fmla="*/ 2478619 w 7502757"/>
              <a:gd name="connsiteY48" fmla="*/ 0 h 6460303"/>
              <a:gd name="connsiteX49" fmla="*/ 935829 w 7502757"/>
              <a:gd name="connsiteY49" fmla="*/ 2032053 h 6460303"/>
              <a:gd name="connsiteX50" fmla="*/ 436245 w 7502757"/>
              <a:gd name="connsiteY50" fmla="*/ 2100428 h 6460303"/>
              <a:gd name="connsiteX51" fmla="*/ 436245 w 7502757"/>
              <a:gd name="connsiteY51" fmla="*/ 2100427 h 6460303"/>
              <a:gd name="connsiteX52" fmla="*/ 367872 w 7502757"/>
              <a:gd name="connsiteY52" fmla="*/ 1600843 h 6460303"/>
              <a:gd name="connsiteX53" fmla="*/ 1583274 w 7502757"/>
              <a:gd name="connsiteY53" fmla="*/ 0 h 6460303"/>
              <a:gd name="connsiteX54" fmla="*/ 596693 w 7502757"/>
              <a:gd name="connsiteY54" fmla="*/ 0 h 6460303"/>
              <a:gd name="connsiteX55" fmla="*/ 1492038 w 7502757"/>
              <a:gd name="connsiteY55" fmla="*/ 0 h 6460303"/>
              <a:gd name="connsiteX56" fmla="*/ 850966 w 7502757"/>
              <a:gd name="connsiteY56" fmla="*/ 844373 h 6460303"/>
              <a:gd name="connsiteX57" fmla="*/ 351382 w 7502757"/>
              <a:gd name="connsiteY57" fmla="*/ 912748 h 6460303"/>
              <a:gd name="connsiteX58" fmla="*/ 351383 w 7502757"/>
              <a:gd name="connsiteY58" fmla="*/ 912748 h 6460303"/>
              <a:gd name="connsiteX59" fmla="*/ 283008 w 7502757"/>
              <a:gd name="connsiteY59" fmla="*/ 413163 h 6460303"/>
              <a:gd name="connsiteX60" fmla="*/ 596693 w 7502757"/>
              <a:gd name="connsiteY60" fmla="*/ 0 h 6460303"/>
              <a:gd name="connsiteX0" fmla="*/ 1985184 w 7429884"/>
              <a:gd name="connsiteY0" fmla="*/ 5258093 h 6460303"/>
              <a:gd name="connsiteX1" fmla="*/ 1985184 w 7429884"/>
              <a:gd name="connsiteY1" fmla="*/ 5258093 h 6460303"/>
              <a:gd name="connsiteX2" fmla="*/ 1985184 w 7429884"/>
              <a:gd name="connsiteY2" fmla="*/ 5258093 h 6460303"/>
              <a:gd name="connsiteX3" fmla="*/ 7426781 w 7429884"/>
              <a:gd name="connsiteY3" fmla="*/ 101286 h 6460303"/>
              <a:gd name="connsiteX4" fmla="*/ 7429884 w 7429884"/>
              <a:gd name="connsiteY4" fmla="*/ 1269060 h 6460303"/>
              <a:gd name="connsiteX5" fmla="*/ 6949524 w 7429884"/>
              <a:gd name="connsiteY5" fmla="*/ 1907550 h 6460303"/>
              <a:gd name="connsiteX6" fmla="*/ 4763857 w 7429884"/>
              <a:gd name="connsiteY6" fmla="*/ 4786769 h 6460303"/>
              <a:gd name="connsiteX7" fmla="*/ 4264272 w 7429884"/>
              <a:gd name="connsiteY7" fmla="*/ 4855144 h 6460303"/>
              <a:gd name="connsiteX8" fmla="*/ 4264273 w 7429884"/>
              <a:gd name="connsiteY8" fmla="*/ 4855143 h 6460303"/>
              <a:gd name="connsiteX9" fmla="*/ 4195899 w 7429884"/>
              <a:gd name="connsiteY9" fmla="*/ 4355559 h 6460303"/>
              <a:gd name="connsiteX10" fmla="*/ 7426781 w 7429884"/>
              <a:gd name="connsiteY10" fmla="*/ 101286 h 6460303"/>
              <a:gd name="connsiteX11" fmla="*/ 6516179 w 7429884"/>
              <a:gd name="connsiteY11" fmla="*/ 0 h 6460303"/>
              <a:gd name="connsiteX12" fmla="*/ 7411525 w 7429884"/>
              <a:gd name="connsiteY12" fmla="*/ 0 h 6460303"/>
              <a:gd name="connsiteX13" fmla="*/ 2805577 w 7429884"/>
              <a:gd name="connsiteY13" fmla="*/ 6066627 h 6460303"/>
              <a:gd name="connsiteX14" fmla="*/ 2305992 w 7429884"/>
              <a:gd name="connsiteY14" fmla="*/ 6135001 h 6460303"/>
              <a:gd name="connsiteX15" fmla="*/ 2305993 w 7429884"/>
              <a:gd name="connsiteY15" fmla="*/ 6135001 h 6460303"/>
              <a:gd name="connsiteX16" fmla="*/ 2237619 w 7429884"/>
              <a:gd name="connsiteY16" fmla="*/ 5635416 h 6460303"/>
              <a:gd name="connsiteX17" fmla="*/ 6516179 w 7429884"/>
              <a:gd name="connsiteY17" fmla="*/ 0 h 6460303"/>
              <a:gd name="connsiteX18" fmla="*/ 5529597 w 7429884"/>
              <a:gd name="connsiteY18" fmla="*/ 0 h 6460303"/>
              <a:gd name="connsiteX19" fmla="*/ 6424943 w 7429884"/>
              <a:gd name="connsiteY19" fmla="*/ 0 h 6460303"/>
              <a:gd name="connsiteX20" fmla="*/ 2484768 w 7429884"/>
              <a:gd name="connsiteY20" fmla="*/ 5189719 h 6460303"/>
              <a:gd name="connsiteX21" fmla="*/ 2046796 w 7429884"/>
              <a:gd name="connsiteY21" fmla="*/ 5295775 h 6460303"/>
              <a:gd name="connsiteX22" fmla="*/ 1985184 w 7429884"/>
              <a:gd name="connsiteY22" fmla="*/ 5258093 h 6460303"/>
              <a:gd name="connsiteX23" fmla="*/ 1932333 w 7429884"/>
              <a:gd name="connsiteY23" fmla="*/ 5208872 h 6460303"/>
              <a:gd name="connsiteX24" fmla="*/ 1916810 w 7429884"/>
              <a:gd name="connsiteY24" fmla="*/ 4758508 h 6460303"/>
              <a:gd name="connsiteX25" fmla="*/ 5529597 w 7429884"/>
              <a:gd name="connsiteY25" fmla="*/ 0 h 6460303"/>
              <a:gd name="connsiteX26" fmla="*/ 4543018 w 7429884"/>
              <a:gd name="connsiteY26" fmla="*/ 0 h 6460303"/>
              <a:gd name="connsiteX27" fmla="*/ 5438364 w 7429884"/>
              <a:gd name="connsiteY27" fmla="*/ 0 h 6460303"/>
              <a:gd name="connsiteX28" fmla="*/ 640552 w 7429884"/>
              <a:gd name="connsiteY28" fmla="*/ 6319336 h 6460303"/>
              <a:gd name="connsiteX29" fmla="*/ 140967 w 7429884"/>
              <a:gd name="connsiteY29" fmla="*/ 6387711 h 6460303"/>
              <a:gd name="connsiteX30" fmla="*/ 140968 w 7429884"/>
              <a:gd name="connsiteY30" fmla="*/ 6387711 h 6460303"/>
              <a:gd name="connsiteX31" fmla="*/ 72594 w 7429884"/>
              <a:gd name="connsiteY31" fmla="*/ 5888126 h 6460303"/>
              <a:gd name="connsiteX32" fmla="*/ 4543018 w 7429884"/>
              <a:gd name="connsiteY32" fmla="*/ 0 h 6460303"/>
              <a:gd name="connsiteX33" fmla="*/ 3556436 w 7429884"/>
              <a:gd name="connsiteY33" fmla="*/ 0 h 6460303"/>
              <a:gd name="connsiteX34" fmla="*/ 4451782 w 7429884"/>
              <a:gd name="connsiteY34" fmla="*/ 0 h 6460303"/>
              <a:gd name="connsiteX35" fmla="*/ 711634 w 7429884"/>
              <a:gd name="connsiteY35" fmla="*/ 4926258 h 6460303"/>
              <a:gd name="connsiteX36" fmla="*/ 212049 w 7429884"/>
              <a:gd name="connsiteY36" fmla="*/ 4994633 h 6460303"/>
              <a:gd name="connsiteX37" fmla="*/ 212050 w 7429884"/>
              <a:gd name="connsiteY37" fmla="*/ 4994633 h 6460303"/>
              <a:gd name="connsiteX38" fmla="*/ 143675 w 7429884"/>
              <a:gd name="connsiteY38" fmla="*/ 4495047 h 6460303"/>
              <a:gd name="connsiteX39" fmla="*/ 3556436 w 7429884"/>
              <a:gd name="connsiteY39" fmla="*/ 0 h 6460303"/>
              <a:gd name="connsiteX40" fmla="*/ 2569856 w 7429884"/>
              <a:gd name="connsiteY40" fmla="*/ 0 h 6460303"/>
              <a:gd name="connsiteX41" fmla="*/ 3465201 w 7429884"/>
              <a:gd name="connsiteY41" fmla="*/ 0 h 6460303"/>
              <a:gd name="connsiteX42" fmla="*/ 1054005 w 7429884"/>
              <a:gd name="connsiteY42" fmla="*/ 3175856 h 6460303"/>
              <a:gd name="connsiteX43" fmla="*/ 554420 w 7429884"/>
              <a:gd name="connsiteY43" fmla="*/ 3244231 h 6460303"/>
              <a:gd name="connsiteX44" fmla="*/ 554421 w 7429884"/>
              <a:gd name="connsiteY44" fmla="*/ 3244231 h 6460303"/>
              <a:gd name="connsiteX45" fmla="*/ 486047 w 7429884"/>
              <a:gd name="connsiteY45" fmla="*/ 2744646 h 6460303"/>
              <a:gd name="connsiteX46" fmla="*/ 2569856 w 7429884"/>
              <a:gd name="connsiteY46" fmla="*/ 0 h 6460303"/>
              <a:gd name="connsiteX47" fmla="*/ 1583274 w 7429884"/>
              <a:gd name="connsiteY47" fmla="*/ 0 h 6460303"/>
              <a:gd name="connsiteX48" fmla="*/ 2478619 w 7429884"/>
              <a:gd name="connsiteY48" fmla="*/ 0 h 6460303"/>
              <a:gd name="connsiteX49" fmla="*/ 935829 w 7429884"/>
              <a:gd name="connsiteY49" fmla="*/ 2032053 h 6460303"/>
              <a:gd name="connsiteX50" fmla="*/ 436245 w 7429884"/>
              <a:gd name="connsiteY50" fmla="*/ 2100428 h 6460303"/>
              <a:gd name="connsiteX51" fmla="*/ 436245 w 7429884"/>
              <a:gd name="connsiteY51" fmla="*/ 2100427 h 6460303"/>
              <a:gd name="connsiteX52" fmla="*/ 367872 w 7429884"/>
              <a:gd name="connsiteY52" fmla="*/ 1600843 h 6460303"/>
              <a:gd name="connsiteX53" fmla="*/ 1583274 w 7429884"/>
              <a:gd name="connsiteY53" fmla="*/ 0 h 6460303"/>
              <a:gd name="connsiteX54" fmla="*/ 596693 w 7429884"/>
              <a:gd name="connsiteY54" fmla="*/ 0 h 6460303"/>
              <a:gd name="connsiteX55" fmla="*/ 1492038 w 7429884"/>
              <a:gd name="connsiteY55" fmla="*/ 0 h 6460303"/>
              <a:gd name="connsiteX56" fmla="*/ 850966 w 7429884"/>
              <a:gd name="connsiteY56" fmla="*/ 844373 h 6460303"/>
              <a:gd name="connsiteX57" fmla="*/ 351382 w 7429884"/>
              <a:gd name="connsiteY57" fmla="*/ 912748 h 6460303"/>
              <a:gd name="connsiteX58" fmla="*/ 351383 w 7429884"/>
              <a:gd name="connsiteY58" fmla="*/ 912748 h 6460303"/>
              <a:gd name="connsiteX59" fmla="*/ 283008 w 7429884"/>
              <a:gd name="connsiteY59" fmla="*/ 413163 h 6460303"/>
              <a:gd name="connsiteX60" fmla="*/ 596693 w 7429884"/>
              <a:gd name="connsiteY60" fmla="*/ 0 h 6460303"/>
              <a:gd name="connsiteX0" fmla="*/ 1966966 w 7411666"/>
              <a:gd name="connsiteY0" fmla="*/ 5258093 h 6460303"/>
              <a:gd name="connsiteX1" fmla="*/ 1966966 w 7411666"/>
              <a:gd name="connsiteY1" fmla="*/ 5258093 h 6460303"/>
              <a:gd name="connsiteX2" fmla="*/ 1966966 w 7411666"/>
              <a:gd name="connsiteY2" fmla="*/ 5258093 h 6460303"/>
              <a:gd name="connsiteX3" fmla="*/ 7408563 w 7411666"/>
              <a:gd name="connsiteY3" fmla="*/ 101286 h 6460303"/>
              <a:gd name="connsiteX4" fmla="*/ 7411666 w 7411666"/>
              <a:gd name="connsiteY4" fmla="*/ 1269060 h 6460303"/>
              <a:gd name="connsiteX5" fmla="*/ 6931306 w 7411666"/>
              <a:gd name="connsiteY5" fmla="*/ 1907550 h 6460303"/>
              <a:gd name="connsiteX6" fmla="*/ 4745639 w 7411666"/>
              <a:gd name="connsiteY6" fmla="*/ 4786769 h 6460303"/>
              <a:gd name="connsiteX7" fmla="*/ 4246054 w 7411666"/>
              <a:gd name="connsiteY7" fmla="*/ 4855144 h 6460303"/>
              <a:gd name="connsiteX8" fmla="*/ 4246055 w 7411666"/>
              <a:gd name="connsiteY8" fmla="*/ 4855143 h 6460303"/>
              <a:gd name="connsiteX9" fmla="*/ 4177681 w 7411666"/>
              <a:gd name="connsiteY9" fmla="*/ 4355559 h 6460303"/>
              <a:gd name="connsiteX10" fmla="*/ 7408563 w 7411666"/>
              <a:gd name="connsiteY10" fmla="*/ 101286 h 6460303"/>
              <a:gd name="connsiteX11" fmla="*/ 6497961 w 7411666"/>
              <a:gd name="connsiteY11" fmla="*/ 0 h 6460303"/>
              <a:gd name="connsiteX12" fmla="*/ 7393307 w 7411666"/>
              <a:gd name="connsiteY12" fmla="*/ 0 h 6460303"/>
              <a:gd name="connsiteX13" fmla="*/ 2787359 w 7411666"/>
              <a:gd name="connsiteY13" fmla="*/ 6066627 h 6460303"/>
              <a:gd name="connsiteX14" fmla="*/ 2287774 w 7411666"/>
              <a:gd name="connsiteY14" fmla="*/ 6135001 h 6460303"/>
              <a:gd name="connsiteX15" fmla="*/ 2287775 w 7411666"/>
              <a:gd name="connsiteY15" fmla="*/ 6135001 h 6460303"/>
              <a:gd name="connsiteX16" fmla="*/ 2219401 w 7411666"/>
              <a:gd name="connsiteY16" fmla="*/ 5635416 h 6460303"/>
              <a:gd name="connsiteX17" fmla="*/ 6497961 w 7411666"/>
              <a:gd name="connsiteY17" fmla="*/ 0 h 6460303"/>
              <a:gd name="connsiteX18" fmla="*/ 5511379 w 7411666"/>
              <a:gd name="connsiteY18" fmla="*/ 0 h 6460303"/>
              <a:gd name="connsiteX19" fmla="*/ 6406725 w 7411666"/>
              <a:gd name="connsiteY19" fmla="*/ 0 h 6460303"/>
              <a:gd name="connsiteX20" fmla="*/ 2466550 w 7411666"/>
              <a:gd name="connsiteY20" fmla="*/ 5189719 h 6460303"/>
              <a:gd name="connsiteX21" fmla="*/ 2028578 w 7411666"/>
              <a:gd name="connsiteY21" fmla="*/ 5295775 h 6460303"/>
              <a:gd name="connsiteX22" fmla="*/ 1966966 w 7411666"/>
              <a:gd name="connsiteY22" fmla="*/ 5258093 h 6460303"/>
              <a:gd name="connsiteX23" fmla="*/ 1914115 w 7411666"/>
              <a:gd name="connsiteY23" fmla="*/ 5208872 h 6460303"/>
              <a:gd name="connsiteX24" fmla="*/ 1898592 w 7411666"/>
              <a:gd name="connsiteY24" fmla="*/ 4758508 h 6460303"/>
              <a:gd name="connsiteX25" fmla="*/ 5511379 w 7411666"/>
              <a:gd name="connsiteY25" fmla="*/ 0 h 6460303"/>
              <a:gd name="connsiteX26" fmla="*/ 4524800 w 7411666"/>
              <a:gd name="connsiteY26" fmla="*/ 0 h 6460303"/>
              <a:gd name="connsiteX27" fmla="*/ 5420146 w 7411666"/>
              <a:gd name="connsiteY27" fmla="*/ 0 h 6460303"/>
              <a:gd name="connsiteX28" fmla="*/ 622334 w 7411666"/>
              <a:gd name="connsiteY28" fmla="*/ 6319336 h 6460303"/>
              <a:gd name="connsiteX29" fmla="*/ 122749 w 7411666"/>
              <a:gd name="connsiteY29" fmla="*/ 6387711 h 6460303"/>
              <a:gd name="connsiteX30" fmla="*/ 183681 w 7411666"/>
              <a:gd name="connsiteY30" fmla="*/ 6319754 h 6460303"/>
              <a:gd name="connsiteX31" fmla="*/ 54376 w 7411666"/>
              <a:gd name="connsiteY31" fmla="*/ 5888126 h 6460303"/>
              <a:gd name="connsiteX32" fmla="*/ 4524800 w 7411666"/>
              <a:gd name="connsiteY32" fmla="*/ 0 h 6460303"/>
              <a:gd name="connsiteX33" fmla="*/ 3538218 w 7411666"/>
              <a:gd name="connsiteY33" fmla="*/ 0 h 6460303"/>
              <a:gd name="connsiteX34" fmla="*/ 4433564 w 7411666"/>
              <a:gd name="connsiteY34" fmla="*/ 0 h 6460303"/>
              <a:gd name="connsiteX35" fmla="*/ 693416 w 7411666"/>
              <a:gd name="connsiteY35" fmla="*/ 4926258 h 6460303"/>
              <a:gd name="connsiteX36" fmla="*/ 193831 w 7411666"/>
              <a:gd name="connsiteY36" fmla="*/ 4994633 h 6460303"/>
              <a:gd name="connsiteX37" fmla="*/ 193832 w 7411666"/>
              <a:gd name="connsiteY37" fmla="*/ 4994633 h 6460303"/>
              <a:gd name="connsiteX38" fmla="*/ 125457 w 7411666"/>
              <a:gd name="connsiteY38" fmla="*/ 4495047 h 6460303"/>
              <a:gd name="connsiteX39" fmla="*/ 3538218 w 7411666"/>
              <a:gd name="connsiteY39" fmla="*/ 0 h 6460303"/>
              <a:gd name="connsiteX40" fmla="*/ 2551638 w 7411666"/>
              <a:gd name="connsiteY40" fmla="*/ 0 h 6460303"/>
              <a:gd name="connsiteX41" fmla="*/ 3446983 w 7411666"/>
              <a:gd name="connsiteY41" fmla="*/ 0 h 6460303"/>
              <a:gd name="connsiteX42" fmla="*/ 1035787 w 7411666"/>
              <a:gd name="connsiteY42" fmla="*/ 3175856 h 6460303"/>
              <a:gd name="connsiteX43" fmla="*/ 536202 w 7411666"/>
              <a:gd name="connsiteY43" fmla="*/ 3244231 h 6460303"/>
              <a:gd name="connsiteX44" fmla="*/ 536203 w 7411666"/>
              <a:gd name="connsiteY44" fmla="*/ 3244231 h 6460303"/>
              <a:gd name="connsiteX45" fmla="*/ 467829 w 7411666"/>
              <a:gd name="connsiteY45" fmla="*/ 2744646 h 6460303"/>
              <a:gd name="connsiteX46" fmla="*/ 2551638 w 7411666"/>
              <a:gd name="connsiteY46" fmla="*/ 0 h 6460303"/>
              <a:gd name="connsiteX47" fmla="*/ 1565056 w 7411666"/>
              <a:gd name="connsiteY47" fmla="*/ 0 h 6460303"/>
              <a:gd name="connsiteX48" fmla="*/ 2460401 w 7411666"/>
              <a:gd name="connsiteY48" fmla="*/ 0 h 6460303"/>
              <a:gd name="connsiteX49" fmla="*/ 917611 w 7411666"/>
              <a:gd name="connsiteY49" fmla="*/ 2032053 h 6460303"/>
              <a:gd name="connsiteX50" fmla="*/ 418027 w 7411666"/>
              <a:gd name="connsiteY50" fmla="*/ 2100428 h 6460303"/>
              <a:gd name="connsiteX51" fmla="*/ 418027 w 7411666"/>
              <a:gd name="connsiteY51" fmla="*/ 2100427 h 6460303"/>
              <a:gd name="connsiteX52" fmla="*/ 349654 w 7411666"/>
              <a:gd name="connsiteY52" fmla="*/ 1600843 h 6460303"/>
              <a:gd name="connsiteX53" fmla="*/ 1565056 w 7411666"/>
              <a:gd name="connsiteY53" fmla="*/ 0 h 6460303"/>
              <a:gd name="connsiteX54" fmla="*/ 578475 w 7411666"/>
              <a:gd name="connsiteY54" fmla="*/ 0 h 6460303"/>
              <a:gd name="connsiteX55" fmla="*/ 1473820 w 7411666"/>
              <a:gd name="connsiteY55" fmla="*/ 0 h 6460303"/>
              <a:gd name="connsiteX56" fmla="*/ 832748 w 7411666"/>
              <a:gd name="connsiteY56" fmla="*/ 844373 h 6460303"/>
              <a:gd name="connsiteX57" fmla="*/ 333164 w 7411666"/>
              <a:gd name="connsiteY57" fmla="*/ 912748 h 6460303"/>
              <a:gd name="connsiteX58" fmla="*/ 333165 w 7411666"/>
              <a:gd name="connsiteY58" fmla="*/ 912748 h 6460303"/>
              <a:gd name="connsiteX59" fmla="*/ 264790 w 7411666"/>
              <a:gd name="connsiteY59" fmla="*/ 413163 h 6460303"/>
              <a:gd name="connsiteX60" fmla="*/ 578475 w 7411666"/>
              <a:gd name="connsiteY60" fmla="*/ 0 h 6460303"/>
              <a:gd name="connsiteX0" fmla="*/ 2031963 w 7476663"/>
              <a:gd name="connsiteY0" fmla="*/ 5258093 h 6460303"/>
              <a:gd name="connsiteX1" fmla="*/ 2031963 w 7476663"/>
              <a:gd name="connsiteY1" fmla="*/ 5258093 h 6460303"/>
              <a:gd name="connsiteX2" fmla="*/ 2031963 w 7476663"/>
              <a:gd name="connsiteY2" fmla="*/ 5258093 h 6460303"/>
              <a:gd name="connsiteX3" fmla="*/ 7473560 w 7476663"/>
              <a:gd name="connsiteY3" fmla="*/ 101286 h 6460303"/>
              <a:gd name="connsiteX4" fmla="*/ 7476663 w 7476663"/>
              <a:gd name="connsiteY4" fmla="*/ 1269060 h 6460303"/>
              <a:gd name="connsiteX5" fmla="*/ 6996303 w 7476663"/>
              <a:gd name="connsiteY5" fmla="*/ 1907550 h 6460303"/>
              <a:gd name="connsiteX6" fmla="*/ 4810636 w 7476663"/>
              <a:gd name="connsiteY6" fmla="*/ 4786769 h 6460303"/>
              <a:gd name="connsiteX7" fmla="*/ 4311051 w 7476663"/>
              <a:gd name="connsiteY7" fmla="*/ 4855144 h 6460303"/>
              <a:gd name="connsiteX8" fmla="*/ 4311052 w 7476663"/>
              <a:gd name="connsiteY8" fmla="*/ 4855143 h 6460303"/>
              <a:gd name="connsiteX9" fmla="*/ 4242678 w 7476663"/>
              <a:gd name="connsiteY9" fmla="*/ 4355559 h 6460303"/>
              <a:gd name="connsiteX10" fmla="*/ 7473560 w 7476663"/>
              <a:gd name="connsiteY10" fmla="*/ 101286 h 6460303"/>
              <a:gd name="connsiteX11" fmla="*/ 6562958 w 7476663"/>
              <a:gd name="connsiteY11" fmla="*/ 0 h 6460303"/>
              <a:gd name="connsiteX12" fmla="*/ 7458304 w 7476663"/>
              <a:gd name="connsiteY12" fmla="*/ 0 h 6460303"/>
              <a:gd name="connsiteX13" fmla="*/ 2852356 w 7476663"/>
              <a:gd name="connsiteY13" fmla="*/ 6066627 h 6460303"/>
              <a:gd name="connsiteX14" fmla="*/ 2352771 w 7476663"/>
              <a:gd name="connsiteY14" fmla="*/ 6135001 h 6460303"/>
              <a:gd name="connsiteX15" fmla="*/ 2352772 w 7476663"/>
              <a:gd name="connsiteY15" fmla="*/ 6135001 h 6460303"/>
              <a:gd name="connsiteX16" fmla="*/ 2284398 w 7476663"/>
              <a:gd name="connsiteY16" fmla="*/ 5635416 h 6460303"/>
              <a:gd name="connsiteX17" fmla="*/ 6562958 w 7476663"/>
              <a:gd name="connsiteY17" fmla="*/ 0 h 6460303"/>
              <a:gd name="connsiteX18" fmla="*/ 5576376 w 7476663"/>
              <a:gd name="connsiteY18" fmla="*/ 0 h 6460303"/>
              <a:gd name="connsiteX19" fmla="*/ 6471722 w 7476663"/>
              <a:gd name="connsiteY19" fmla="*/ 0 h 6460303"/>
              <a:gd name="connsiteX20" fmla="*/ 2531547 w 7476663"/>
              <a:gd name="connsiteY20" fmla="*/ 5189719 h 6460303"/>
              <a:gd name="connsiteX21" fmla="*/ 2093575 w 7476663"/>
              <a:gd name="connsiteY21" fmla="*/ 5295775 h 6460303"/>
              <a:gd name="connsiteX22" fmla="*/ 2031963 w 7476663"/>
              <a:gd name="connsiteY22" fmla="*/ 5258093 h 6460303"/>
              <a:gd name="connsiteX23" fmla="*/ 1979112 w 7476663"/>
              <a:gd name="connsiteY23" fmla="*/ 5208872 h 6460303"/>
              <a:gd name="connsiteX24" fmla="*/ 1963589 w 7476663"/>
              <a:gd name="connsiteY24" fmla="*/ 4758508 h 6460303"/>
              <a:gd name="connsiteX25" fmla="*/ 5576376 w 7476663"/>
              <a:gd name="connsiteY25" fmla="*/ 0 h 6460303"/>
              <a:gd name="connsiteX26" fmla="*/ 4589797 w 7476663"/>
              <a:gd name="connsiteY26" fmla="*/ 0 h 6460303"/>
              <a:gd name="connsiteX27" fmla="*/ 5485143 w 7476663"/>
              <a:gd name="connsiteY27" fmla="*/ 0 h 6460303"/>
              <a:gd name="connsiteX28" fmla="*/ 687331 w 7476663"/>
              <a:gd name="connsiteY28" fmla="*/ 6319336 h 6460303"/>
              <a:gd name="connsiteX29" fmla="*/ 187746 w 7476663"/>
              <a:gd name="connsiteY29" fmla="*/ 6387711 h 6460303"/>
              <a:gd name="connsiteX30" fmla="*/ 92966 w 7476663"/>
              <a:gd name="connsiteY30" fmla="*/ 6277282 h 6460303"/>
              <a:gd name="connsiteX31" fmla="*/ 119373 w 7476663"/>
              <a:gd name="connsiteY31" fmla="*/ 5888126 h 6460303"/>
              <a:gd name="connsiteX32" fmla="*/ 4589797 w 7476663"/>
              <a:gd name="connsiteY32" fmla="*/ 0 h 6460303"/>
              <a:gd name="connsiteX33" fmla="*/ 3603215 w 7476663"/>
              <a:gd name="connsiteY33" fmla="*/ 0 h 6460303"/>
              <a:gd name="connsiteX34" fmla="*/ 4498561 w 7476663"/>
              <a:gd name="connsiteY34" fmla="*/ 0 h 6460303"/>
              <a:gd name="connsiteX35" fmla="*/ 758413 w 7476663"/>
              <a:gd name="connsiteY35" fmla="*/ 4926258 h 6460303"/>
              <a:gd name="connsiteX36" fmla="*/ 258828 w 7476663"/>
              <a:gd name="connsiteY36" fmla="*/ 4994633 h 6460303"/>
              <a:gd name="connsiteX37" fmla="*/ 258829 w 7476663"/>
              <a:gd name="connsiteY37" fmla="*/ 4994633 h 6460303"/>
              <a:gd name="connsiteX38" fmla="*/ 190454 w 7476663"/>
              <a:gd name="connsiteY38" fmla="*/ 4495047 h 6460303"/>
              <a:gd name="connsiteX39" fmla="*/ 3603215 w 7476663"/>
              <a:gd name="connsiteY39" fmla="*/ 0 h 6460303"/>
              <a:gd name="connsiteX40" fmla="*/ 2616635 w 7476663"/>
              <a:gd name="connsiteY40" fmla="*/ 0 h 6460303"/>
              <a:gd name="connsiteX41" fmla="*/ 3511980 w 7476663"/>
              <a:gd name="connsiteY41" fmla="*/ 0 h 6460303"/>
              <a:gd name="connsiteX42" fmla="*/ 1100784 w 7476663"/>
              <a:gd name="connsiteY42" fmla="*/ 3175856 h 6460303"/>
              <a:gd name="connsiteX43" fmla="*/ 601199 w 7476663"/>
              <a:gd name="connsiteY43" fmla="*/ 3244231 h 6460303"/>
              <a:gd name="connsiteX44" fmla="*/ 601200 w 7476663"/>
              <a:gd name="connsiteY44" fmla="*/ 3244231 h 6460303"/>
              <a:gd name="connsiteX45" fmla="*/ 532826 w 7476663"/>
              <a:gd name="connsiteY45" fmla="*/ 2744646 h 6460303"/>
              <a:gd name="connsiteX46" fmla="*/ 2616635 w 7476663"/>
              <a:gd name="connsiteY46" fmla="*/ 0 h 6460303"/>
              <a:gd name="connsiteX47" fmla="*/ 1630053 w 7476663"/>
              <a:gd name="connsiteY47" fmla="*/ 0 h 6460303"/>
              <a:gd name="connsiteX48" fmla="*/ 2525398 w 7476663"/>
              <a:gd name="connsiteY48" fmla="*/ 0 h 6460303"/>
              <a:gd name="connsiteX49" fmla="*/ 982608 w 7476663"/>
              <a:gd name="connsiteY49" fmla="*/ 2032053 h 6460303"/>
              <a:gd name="connsiteX50" fmla="*/ 483024 w 7476663"/>
              <a:gd name="connsiteY50" fmla="*/ 2100428 h 6460303"/>
              <a:gd name="connsiteX51" fmla="*/ 483024 w 7476663"/>
              <a:gd name="connsiteY51" fmla="*/ 2100427 h 6460303"/>
              <a:gd name="connsiteX52" fmla="*/ 414651 w 7476663"/>
              <a:gd name="connsiteY52" fmla="*/ 1600843 h 6460303"/>
              <a:gd name="connsiteX53" fmla="*/ 1630053 w 7476663"/>
              <a:gd name="connsiteY53" fmla="*/ 0 h 6460303"/>
              <a:gd name="connsiteX54" fmla="*/ 643472 w 7476663"/>
              <a:gd name="connsiteY54" fmla="*/ 0 h 6460303"/>
              <a:gd name="connsiteX55" fmla="*/ 1538817 w 7476663"/>
              <a:gd name="connsiteY55" fmla="*/ 0 h 6460303"/>
              <a:gd name="connsiteX56" fmla="*/ 897745 w 7476663"/>
              <a:gd name="connsiteY56" fmla="*/ 844373 h 6460303"/>
              <a:gd name="connsiteX57" fmla="*/ 398161 w 7476663"/>
              <a:gd name="connsiteY57" fmla="*/ 912748 h 6460303"/>
              <a:gd name="connsiteX58" fmla="*/ 398162 w 7476663"/>
              <a:gd name="connsiteY58" fmla="*/ 912748 h 6460303"/>
              <a:gd name="connsiteX59" fmla="*/ 329787 w 7476663"/>
              <a:gd name="connsiteY59" fmla="*/ 413163 h 6460303"/>
              <a:gd name="connsiteX60" fmla="*/ 643472 w 7476663"/>
              <a:gd name="connsiteY60" fmla="*/ 0 h 6460303"/>
              <a:gd name="connsiteX0" fmla="*/ 1981895 w 7426595"/>
              <a:gd name="connsiteY0" fmla="*/ 5258093 h 6460303"/>
              <a:gd name="connsiteX1" fmla="*/ 1981895 w 7426595"/>
              <a:gd name="connsiteY1" fmla="*/ 5258093 h 6460303"/>
              <a:gd name="connsiteX2" fmla="*/ 1981895 w 7426595"/>
              <a:gd name="connsiteY2" fmla="*/ 5258093 h 6460303"/>
              <a:gd name="connsiteX3" fmla="*/ 7423492 w 7426595"/>
              <a:gd name="connsiteY3" fmla="*/ 101286 h 6460303"/>
              <a:gd name="connsiteX4" fmla="*/ 7426595 w 7426595"/>
              <a:gd name="connsiteY4" fmla="*/ 1269060 h 6460303"/>
              <a:gd name="connsiteX5" fmla="*/ 6946235 w 7426595"/>
              <a:gd name="connsiteY5" fmla="*/ 1907550 h 6460303"/>
              <a:gd name="connsiteX6" fmla="*/ 4760568 w 7426595"/>
              <a:gd name="connsiteY6" fmla="*/ 4786769 h 6460303"/>
              <a:gd name="connsiteX7" fmla="*/ 4260983 w 7426595"/>
              <a:gd name="connsiteY7" fmla="*/ 4855144 h 6460303"/>
              <a:gd name="connsiteX8" fmla="*/ 4260984 w 7426595"/>
              <a:gd name="connsiteY8" fmla="*/ 4855143 h 6460303"/>
              <a:gd name="connsiteX9" fmla="*/ 4192610 w 7426595"/>
              <a:gd name="connsiteY9" fmla="*/ 4355559 h 6460303"/>
              <a:gd name="connsiteX10" fmla="*/ 7423492 w 7426595"/>
              <a:gd name="connsiteY10" fmla="*/ 101286 h 6460303"/>
              <a:gd name="connsiteX11" fmla="*/ 6512890 w 7426595"/>
              <a:gd name="connsiteY11" fmla="*/ 0 h 6460303"/>
              <a:gd name="connsiteX12" fmla="*/ 7408236 w 7426595"/>
              <a:gd name="connsiteY12" fmla="*/ 0 h 6460303"/>
              <a:gd name="connsiteX13" fmla="*/ 2802288 w 7426595"/>
              <a:gd name="connsiteY13" fmla="*/ 6066627 h 6460303"/>
              <a:gd name="connsiteX14" fmla="*/ 2302703 w 7426595"/>
              <a:gd name="connsiteY14" fmla="*/ 6135001 h 6460303"/>
              <a:gd name="connsiteX15" fmla="*/ 2302704 w 7426595"/>
              <a:gd name="connsiteY15" fmla="*/ 6135001 h 6460303"/>
              <a:gd name="connsiteX16" fmla="*/ 2234330 w 7426595"/>
              <a:gd name="connsiteY16" fmla="*/ 5635416 h 6460303"/>
              <a:gd name="connsiteX17" fmla="*/ 6512890 w 7426595"/>
              <a:gd name="connsiteY17" fmla="*/ 0 h 6460303"/>
              <a:gd name="connsiteX18" fmla="*/ 5526308 w 7426595"/>
              <a:gd name="connsiteY18" fmla="*/ 0 h 6460303"/>
              <a:gd name="connsiteX19" fmla="*/ 6421654 w 7426595"/>
              <a:gd name="connsiteY19" fmla="*/ 0 h 6460303"/>
              <a:gd name="connsiteX20" fmla="*/ 2481479 w 7426595"/>
              <a:gd name="connsiteY20" fmla="*/ 5189719 h 6460303"/>
              <a:gd name="connsiteX21" fmla="*/ 2043507 w 7426595"/>
              <a:gd name="connsiteY21" fmla="*/ 5295775 h 6460303"/>
              <a:gd name="connsiteX22" fmla="*/ 1981895 w 7426595"/>
              <a:gd name="connsiteY22" fmla="*/ 5258093 h 6460303"/>
              <a:gd name="connsiteX23" fmla="*/ 1929044 w 7426595"/>
              <a:gd name="connsiteY23" fmla="*/ 5208872 h 6460303"/>
              <a:gd name="connsiteX24" fmla="*/ 1913521 w 7426595"/>
              <a:gd name="connsiteY24" fmla="*/ 4758508 h 6460303"/>
              <a:gd name="connsiteX25" fmla="*/ 5526308 w 7426595"/>
              <a:gd name="connsiteY25" fmla="*/ 0 h 6460303"/>
              <a:gd name="connsiteX26" fmla="*/ 4539729 w 7426595"/>
              <a:gd name="connsiteY26" fmla="*/ 0 h 6460303"/>
              <a:gd name="connsiteX27" fmla="*/ 5435075 w 7426595"/>
              <a:gd name="connsiteY27" fmla="*/ 0 h 6460303"/>
              <a:gd name="connsiteX28" fmla="*/ 637263 w 7426595"/>
              <a:gd name="connsiteY28" fmla="*/ 6319336 h 6460303"/>
              <a:gd name="connsiteX29" fmla="*/ 137678 w 7426595"/>
              <a:gd name="connsiteY29" fmla="*/ 6387711 h 6460303"/>
              <a:gd name="connsiteX30" fmla="*/ 42898 w 7426595"/>
              <a:gd name="connsiteY30" fmla="*/ 6277282 h 6460303"/>
              <a:gd name="connsiteX31" fmla="*/ 69305 w 7426595"/>
              <a:gd name="connsiteY31" fmla="*/ 5888126 h 6460303"/>
              <a:gd name="connsiteX32" fmla="*/ 4539729 w 7426595"/>
              <a:gd name="connsiteY32" fmla="*/ 0 h 6460303"/>
              <a:gd name="connsiteX33" fmla="*/ 3553147 w 7426595"/>
              <a:gd name="connsiteY33" fmla="*/ 0 h 6460303"/>
              <a:gd name="connsiteX34" fmla="*/ 4448493 w 7426595"/>
              <a:gd name="connsiteY34" fmla="*/ 0 h 6460303"/>
              <a:gd name="connsiteX35" fmla="*/ 708345 w 7426595"/>
              <a:gd name="connsiteY35" fmla="*/ 4926258 h 6460303"/>
              <a:gd name="connsiteX36" fmla="*/ 208760 w 7426595"/>
              <a:gd name="connsiteY36" fmla="*/ 4994633 h 6460303"/>
              <a:gd name="connsiteX37" fmla="*/ 208761 w 7426595"/>
              <a:gd name="connsiteY37" fmla="*/ 4994633 h 6460303"/>
              <a:gd name="connsiteX38" fmla="*/ 140386 w 7426595"/>
              <a:gd name="connsiteY38" fmla="*/ 4495047 h 6460303"/>
              <a:gd name="connsiteX39" fmla="*/ 3553147 w 7426595"/>
              <a:gd name="connsiteY39" fmla="*/ 0 h 6460303"/>
              <a:gd name="connsiteX40" fmla="*/ 2566567 w 7426595"/>
              <a:gd name="connsiteY40" fmla="*/ 0 h 6460303"/>
              <a:gd name="connsiteX41" fmla="*/ 3461912 w 7426595"/>
              <a:gd name="connsiteY41" fmla="*/ 0 h 6460303"/>
              <a:gd name="connsiteX42" fmla="*/ 1050716 w 7426595"/>
              <a:gd name="connsiteY42" fmla="*/ 3175856 h 6460303"/>
              <a:gd name="connsiteX43" fmla="*/ 551131 w 7426595"/>
              <a:gd name="connsiteY43" fmla="*/ 3244231 h 6460303"/>
              <a:gd name="connsiteX44" fmla="*/ 551132 w 7426595"/>
              <a:gd name="connsiteY44" fmla="*/ 3244231 h 6460303"/>
              <a:gd name="connsiteX45" fmla="*/ 482758 w 7426595"/>
              <a:gd name="connsiteY45" fmla="*/ 2744646 h 6460303"/>
              <a:gd name="connsiteX46" fmla="*/ 2566567 w 7426595"/>
              <a:gd name="connsiteY46" fmla="*/ 0 h 6460303"/>
              <a:gd name="connsiteX47" fmla="*/ 1579985 w 7426595"/>
              <a:gd name="connsiteY47" fmla="*/ 0 h 6460303"/>
              <a:gd name="connsiteX48" fmla="*/ 2475330 w 7426595"/>
              <a:gd name="connsiteY48" fmla="*/ 0 h 6460303"/>
              <a:gd name="connsiteX49" fmla="*/ 932540 w 7426595"/>
              <a:gd name="connsiteY49" fmla="*/ 2032053 h 6460303"/>
              <a:gd name="connsiteX50" fmla="*/ 432956 w 7426595"/>
              <a:gd name="connsiteY50" fmla="*/ 2100428 h 6460303"/>
              <a:gd name="connsiteX51" fmla="*/ 432956 w 7426595"/>
              <a:gd name="connsiteY51" fmla="*/ 2100427 h 6460303"/>
              <a:gd name="connsiteX52" fmla="*/ 364583 w 7426595"/>
              <a:gd name="connsiteY52" fmla="*/ 1600843 h 6460303"/>
              <a:gd name="connsiteX53" fmla="*/ 1579985 w 7426595"/>
              <a:gd name="connsiteY53" fmla="*/ 0 h 6460303"/>
              <a:gd name="connsiteX54" fmla="*/ 593404 w 7426595"/>
              <a:gd name="connsiteY54" fmla="*/ 0 h 6460303"/>
              <a:gd name="connsiteX55" fmla="*/ 1488749 w 7426595"/>
              <a:gd name="connsiteY55" fmla="*/ 0 h 6460303"/>
              <a:gd name="connsiteX56" fmla="*/ 847677 w 7426595"/>
              <a:gd name="connsiteY56" fmla="*/ 844373 h 6460303"/>
              <a:gd name="connsiteX57" fmla="*/ 348093 w 7426595"/>
              <a:gd name="connsiteY57" fmla="*/ 912748 h 6460303"/>
              <a:gd name="connsiteX58" fmla="*/ 348094 w 7426595"/>
              <a:gd name="connsiteY58" fmla="*/ 912748 h 6460303"/>
              <a:gd name="connsiteX59" fmla="*/ 279719 w 7426595"/>
              <a:gd name="connsiteY59" fmla="*/ 413163 h 6460303"/>
              <a:gd name="connsiteX60" fmla="*/ 593404 w 7426595"/>
              <a:gd name="connsiteY60" fmla="*/ 0 h 6460303"/>
              <a:gd name="connsiteX0" fmla="*/ 1981895 w 7426595"/>
              <a:gd name="connsiteY0" fmla="*/ 5258093 h 6418769"/>
              <a:gd name="connsiteX1" fmla="*/ 1981895 w 7426595"/>
              <a:gd name="connsiteY1" fmla="*/ 5258093 h 6418769"/>
              <a:gd name="connsiteX2" fmla="*/ 1981895 w 7426595"/>
              <a:gd name="connsiteY2" fmla="*/ 5258093 h 6418769"/>
              <a:gd name="connsiteX3" fmla="*/ 7423492 w 7426595"/>
              <a:gd name="connsiteY3" fmla="*/ 101286 h 6418769"/>
              <a:gd name="connsiteX4" fmla="*/ 7426595 w 7426595"/>
              <a:gd name="connsiteY4" fmla="*/ 1269060 h 6418769"/>
              <a:gd name="connsiteX5" fmla="*/ 6946235 w 7426595"/>
              <a:gd name="connsiteY5" fmla="*/ 1907550 h 6418769"/>
              <a:gd name="connsiteX6" fmla="*/ 4760568 w 7426595"/>
              <a:gd name="connsiteY6" fmla="*/ 4786769 h 6418769"/>
              <a:gd name="connsiteX7" fmla="*/ 4260983 w 7426595"/>
              <a:gd name="connsiteY7" fmla="*/ 4855144 h 6418769"/>
              <a:gd name="connsiteX8" fmla="*/ 4260984 w 7426595"/>
              <a:gd name="connsiteY8" fmla="*/ 4855143 h 6418769"/>
              <a:gd name="connsiteX9" fmla="*/ 4192610 w 7426595"/>
              <a:gd name="connsiteY9" fmla="*/ 4355559 h 6418769"/>
              <a:gd name="connsiteX10" fmla="*/ 7423492 w 7426595"/>
              <a:gd name="connsiteY10" fmla="*/ 101286 h 6418769"/>
              <a:gd name="connsiteX11" fmla="*/ 6512890 w 7426595"/>
              <a:gd name="connsiteY11" fmla="*/ 0 h 6418769"/>
              <a:gd name="connsiteX12" fmla="*/ 7408236 w 7426595"/>
              <a:gd name="connsiteY12" fmla="*/ 0 h 6418769"/>
              <a:gd name="connsiteX13" fmla="*/ 2802288 w 7426595"/>
              <a:gd name="connsiteY13" fmla="*/ 6066627 h 6418769"/>
              <a:gd name="connsiteX14" fmla="*/ 2302703 w 7426595"/>
              <a:gd name="connsiteY14" fmla="*/ 6135001 h 6418769"/>
              <a:gd name="connsiteX15" fmla="*/ 2302704 w 7426595"/>
              <a:gd name="connsiteY15" fmla="*/ 6135001 h 6418769"/>
              <a:gd name="connsiteX16" fmla="*/ 2234330 w 7426595"/>
              <a:gd name="connsiteY16" fmla="*/ 5635416 h 6418769"/>
              <a:gd name="connsiteX17" fmla="*/ 6512890 w 7426595"/>
              <a:gd name="connsiteY17" fmla="*/ 0 h 6418769"/>
              <a:gd name="connsiteX18" fmla="*/ 5526308 w 7426595"/>
              <a:gd name="connsiteY18" fmla="*/ 0 h 6418769"/>
              <a:gd name="connsiteX19" fmla="*/ 6421654 w 7426595"/>
              <a:gd name="connsiteY19" fmla="*/ 0 h 6418769"/>
              <a:gd name="connsiteX20" fmla="*/ 2481479 w 7426595"/>
              <a:gd name="connsiteY20" fmla="*/ 5189719 h 6418769"/>
              <a:gd name="connsiteX21" fmla="*/ 2043507 w 7426595"/>
              <a:gd name="connsiteY21" fmla="*/ 5295775 h 6418769"/>
              <a:gd name="connsiteX22" fmla="*/ 1981895 w 7426595"/>
              <a:gd name="connsiteY22" fmla="*/ 5258093 h 6418769"/>
              <a:gd name="connsiteX23" fmla="*/ 1929044 w 7426595"/>
              <a:gd name="connsiteY23" fmla="*/ 5208872 h 6418769"/>
              <a:gd name="connsiteX24" fmla="*/ 1913521 w 7426595"/>
              <a:gd name="connsiteY24" fmla="*/ 4758508 h 6418769"/>
              <a:gd name="connsiteX25" fmla="*/ 5526308 w 7426595"/>
              <a:gd name="connsiteY25" fmla="*/ 0 h 6418769"/>
              <a:gd name="connsiteX26" fmla="*/ 4539729 w 7426595"/>
              <a:gd name="connsiteY26" fmla="*/ 0 h 6418769"/>
              <a:gd name="connsiteX27" fmla="*/ 5435075 w 7426595"/>
              <a:gd name="connsiteY27" fmla="*/ 0 h 6418769"/>
              <a:gd name="connsiteX28" fmla="*/ 637263 w 7426595"/>
              <a:gd name="connsiteY28" fmla="*/ 6319336 h 6418769"/>
              <a:gd name="connsiteX29" fmla="*/ 137678 w 7426595"/>
              <a:gd name="connsiteY29" fmla="*/ 6387711 h 6418769"/>
              <a:gd name="connsiteX30" fmla="*/ 42898 w 7426595"/>
              <a:gd name="connsiteY30" fmla="*/ 6277282 h 6418769"/>
              <a:gd name="connsiteX31" fmla="*/ 69305 w 7426595"/>
              <a:gd name="connsiteY31" fmla="*/ 5888126 h 6418769"/>
              <a:gd name="connsiteX32" fmla="*/ 4539729 w 7426595"/>
              <a:gd name="connsiteY32" fmla="*/ 0 h 6418769"/>
              <a:gd name="connsiteX33" fmla="*/ 3553147 w 7426595"/>
              <a:gd name="connsiteY33" fmla="*/ 0 h 6418769"/>
              <a:gd name="connsiteX34" fmla="*/ 4448493 w 7426595"/>
              <a:gd name="connsiteY34" fmla="*/ 0 h 6418769"/>
              <a:gd name="connsiteX35" fmla="*/ 708345 w 7426595"/>
              <a:gd name="connsiteY35" fmla="*/ 4926258 h 6418769"/>
              <a:gd name="connsiteX36" fmla="*/ 208760 w 7426595"/>
              <a:gd name="connsiteY36" fmla="*/ 4994633 h 6418769"/>
              <a:gd name="connsiteX37" fmla="*/ 208761 w 7426595"/>
              <a:gd name="connsiteY37" fmla="*/ 4994633 h 6418769"/>
              <a:gd name="connsiteX38" fmla="*/ 140386 w 7426595"/>
              <a:gd name="connsiteY38" fmla="*/ 4495047 h 6418769"/>
              <a:gd name="connsiteX39" fmla="*/ 3553147 w 7426595"/>
              <a:gd name="connsiteY39" fmla="*/ 0 h 6418769"/>
              <a:gd name="connsiteX40" fmla="*/ 2566567 w 7426595"/>
              <a:gd name="connsiteY40" fmla="*/ 0 h 6418769"/>
              <a:gd name="connsiteX41" fmla="*/ 3461912 w 7426595"/>
              <a:gd name="connsiteY41" fmla="*/ 0 h 6418769"/>
              <a:gd name="connsiteX42" fmla="*/ 1050716 w 7426595"/>
              <a:gd name="connsiteY42" fmla="*/ 3175856 h 6418769"/>
              <a:gd name="connsiteX43" fmla="*/ 551131 w 7426595"/>
              <a:gd name="connsiteY43" fmla="*/ 3244231 h 6418769"/>
              <a:gd name="connsiteX44" fmla="*/ 551132 w 7426595"/>
              <a:gd name="connsiteY44" fmla="*/ 3244231 h 6418769"/>
              <a:gd name="connsiteX45" fmla="*/ 482758 w 7426595"/>
              <a:gd name="connsiteY45" fmla="*/ 2744646 h 6418769"/>
              <a:gd name="connsiteX46" fmla="*/ 2566567 w 7426595"/>
              <a:gd name="connsiteY46" fmla="*/ 0 h 6418769"/>
              <a:gd name="connsiteX47" fmla="*/ 1579985 w 7426595"/>
              <a:gd name="connsiteY47" fmla="*/ 0 h 6418769"/>
              <a:gd name="connsiteX48" fmla="*/ 2475330 w 7426595"/>
              <a:gd name="connsiteY48" fmla="*/ 0 h 6418769"/>
              <a:gd name="connsiteX49" fmla="*/ 932540 w 7426595"/>
              <a:gd name="connsiteY49" fmla="*/ 2032053 h 6418769"/>
              <a:gd name="connsiteX50" fmla="*/ 432956 w 7426595"/>
              <a:gd name="connsiteY50" fmla="*/ 2100428 h 6418769"/>
              <a:gd name="connsiteX51" fmla="*/ 432956 w 7426595"/>
              <a:gd name="connsiteY51" fmla="*/ 2100427 h 6418769"/>
              <a:gd name="connsiteX52" fmla="*/ 364583 w 7426595"/>
              <a:gd name="connsiteY52" fmla="*/ 1600843 h 6418769"/>
              <a:gd name="connsiteX53" fmla="*/ 1579985 w 7426595"/>
              <a:gd name="connsiteY53" fmla="*/ 0 h 6418769"/>
              <a:gd name="connsiteX54" fmla="*/ 593404 w 7426595"/>
              <a:gd name="connsiteY54" fmla="*/ 0 h 6418769"/>
              <a:gd name="connsiteX55" fmla="*/ 1488749 w 7426595"/>
              <a:gd name="connsiteY55" fmla="*/ 0 h 6418769"/>
              <a:gd name="connsiteX56" fmla="*/ 847677 w 7426595"/>
              <a:gd name="connsiteY56" fmla="*/ 844373 h 6418769"/>
              <a:gd name="connsiteX57" fmla="*/ 348093 w 7426595"/>
              <a:gd name="connsiteY57" fmla="*/ 912748 h 6418769"/>
              <a:gd name="connsiteX58" fmla="*/ 348094 w 7426595"/>
              <a:gd name="connsiteY58" fmla="*/ 912748 h 6418769"/>
              <a:gd name="connsiteX59" fmla="*/ 279719 w 7426595"/>
              <a:gd name="connsiteY59" fmla="*/ 413163 h 6418769"/>
              <a:gd name="connsiteX60" fmla="*/ 593404 w 7426595"/>
              <a:gd name="connsiteY60" fmla="*/ 0 h 64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7426595" h="6418769">
                <a:moveTo>
                  <a:pt x="1981895" y="5258093"/>
                </a:moveTo>
                <a:lnTo>
                  <a:pt x="1981895" y="5258093"/>
                </a:lnTo>
                <a:lnTo>
                  <a:pt x="1981895" y="5258093"/>
                </a:lnTo>
                <a:close/>
                <a:moveTo>
                  <a:pt x="7423492" y="101286"/>
                </a:moveTo>
                <a:cubicBezTo>
                  <a:pt x="7424526" y="490544"/>
                  <a:pt x="7425561" y="879802"/>
                  <a:pt x="7426595" y="1269060"/>
                </a:cubicBezTo>
                <a:lnTo>
                  <a:pt x="6946235" y="1907550"/>
                </a:lnTo>
                <a:cubicBezTo>
                  <a:pt x="5738085" y="3498841"/>
                  <a:pt x="5208110" y="4295503"/>
                  <a:pt x="4760568" y="4786769"/>
                </a:cubicBezTo>
                <a:cubicBezTo>
                  <a:pt x="4313026" y="5278035"/>
                  <a:pt x="4417821" y="4974220"/>
                  <a:pt x="4260983" y="4855144"/>
                </a:cubicBezTo>
                <a:lnTo>
                  <a:pt x="4260984" y="4855143"/>
                </a:lnTo>
                <a:cubicBezTo>
                  <a:pt x="4104147" y="4736068"/>
                  <a:pt x="4073535" y="4512397"/>
                  <a:pt x="4192610" y="4355559"/>
                </a:cubicBezTo>
                <a:lnTo>
                  <a:pt x="7423492" y="101286"/>
                </a:lnTo>
                <a:close/>
                <a:moveTo>
                  <a:pt x="6512890" y="0"/>
                </a:moveTo>
                <a:lnTo>
                  <a:pt x="7408236" y="0"/>
                </a:lnTo>
                <a:lnTo>
                  <a:pt x="2802288" y="6066627"/>
                </a:lnTo>
                <a:cubicBezTo>
                  <a:pt x="2683212" y="6223464"/>
                  <a:pt x="2459541" y="6254077"/>
                  <a:pt x="2302703" y="6135001"/>
                </a:cubicBezTo>
                <a:lnTo>
                  <a:pt x="2302704" y="6135001"/>
                </a:lnTo>
                <a:cubicBezTo>
                  <a:pt x="2145866" y="6015926"/>
                  <a:pt x="2115254" y="5792254"/>
                  <a:pt x="2234330" y="5635416"/>
                </a:cubicBezTo>
                <a:lnTo>
                  <a:pt x="6512890" y="0"/>
                </a:lnTo>
                <a:close/>
                <a:moveTo>
                  <a:pt x="5526308" y="0"/>
                </a:moveTo>
                <a:lnTo>
                  <a:pt x="6421654" y="0"/>
                </a:lnTo>
                <a:lnTo>
                  <a:pt x="2481479" y="5189719"/>
                </a:lnTo>
                <a:cubicBezTo>
                  <a:pt x="2377288" y="5326952"/>
                  <a:pt x="2193015" y="5367543"/>
                  <a:pt x="2043507" y="5295775"/>
                </a:cubicBezTo>
                <a:lnTo>
                  <a:pt x="1981895" y="5258093"/>
                </a:lnTo>
                <a:lnTo>
                  <a:pt x="1929044" y="5208872"/>
                </a:lnTo>
                <a:cubicBezTo>
                  <a:pt x="1819743" y="5084144"/>
                  <a:pt x="1809330" y="4895741"/>
                  <a:pt x="1913521" y="4758508"/>
                </a:cubicBezTo>
                <a:lnTo>
                  <a:pt x="5526308" y="0"/>
                </a:lnTo>
                <a:close/>
                <a:moveTo>
                  <a:pt x="4539729" y="0"/>
                </a:moveTo>
                <a:lnTo>
                  <a:pt x="5435075" y="0"/>
                </a:lnTo>
                <a:lnTo>
                  <a:pt x="637263" y="6319336"/>
                </a:lnTo>
                <a:cubicBezTo>
                  <a:pt x="518187" y="6476174"/>
                  <a:pt x="328366" y="6404850"/>
                  <a:pt x="137678" y="6387711"/>
                </a:cubicBezTo>
                <a:cubicBezTo>
                  <a:pt x="89364" y="6383369"/>
                  <a:pt x="49039" y="6325400"/>
                  <a:pt x="42898" y="6277282"/>
                </a:cubicBezTo>
                <a:cubicBezTo>
                  <a:pt x="14692" y="6056270"/>
                  <a:pt x="-49771" y="6044964"/>
                  <a:pt x="69305" y="5888126"/>
                </a:cubicBezTo>
                <a:lnTo>
                  <a:pt x="4539729" y="0"/>
                </a:lnTo>
                <a:close/>
                <a:moveTo>
                  <a:pt x="3553147" y="0"/>
                </a:moveTo>
                <a:lnTo>
                  <a:pt x="4448493" y="0"/>
                </a:lnTo>
                <a:lnTo>
                  <a:pt x="708345" y="4926258"/>
                </a:lnTo>
                <a:cubicBezTo>
                  <a:pt x="589268" y="5083097"/>
                  <a:pt x="365597" y="5113708"/>
                  <a:pt x="208760" y="4994633"/>
                </a:cubicBezTo>
                <a:lnTo>
                  <a:pt x="208761" y="4994633"/>
                </a:lnTo>
                <a:cubicBezTo>
                  <a:pt x="51923" y="4875558"/>
                  <a:pt x="21310" y="4651886"/>
                  <a:pt x="140386" y="4495047"/>
                </a:cubicBezTo>
                <a:lnTo>
                  <a:pt x="3553147" y="0"/>
                </a:lnTo>
                <a:close/>
                <a:moveTo>
                  <a:pt x="2566567" y="0"/>
                </a:moveTo>
                <a:lnTo>
                  <a:pt x="3461912" y="0"/>
                </a:lnTo>
                <a:lnTo>
                  <a:pt x="1050716" y="3175856"/>
                </a:lnTo>
                <a:cubicBezTo>
                  <a:pt x="931640" y="3332694"/>
                  <a:pt x="707969" y="3363306"/>
                  <a:pt x="551131" y="3244231"/>
                </a:cubicBezTo>
                <a:lnTo>
                  <a:pt x="551132" y="3244231"/>
                </a:lnTo>
                <a:cubicBezTo>
                  <a:pt x="394294" y="3125155"/>
                  <a:pt x="363682" y="2901484"/>
                  <a:pt x="482758" y="2744646"/>
                </a:cubicBezTo>
                <a:lnTo>
                  <a:pt x="2566567" y="0"/>
                </a:lnTo>
                <a:close/>
                <a:moveTo>
                  <a:pt x="1579985" y="0"/>
                </a:moveTo>
                <a:lnTo>
                  <a:pt x="2475330" y="0"/>
                </a:lnTo>
                <a:lnTo>
                  <a:pt x="932540" y="2032053"/>
                </a:lnTo>
                <a:cubicBezTo>
                  <a:pt x="813465" y="2188891"/>
                  <a:pt x="589793" y="2219503"/>
                  <a:pt x="432956" y="2100428"/>
                </a:cubicBezTo>
                <a:lnTo>
                  <a:pt x="432956" y="2100427"/>
                </a:lnTo>
                <a:cubicBezTo>
                  <a:pt x="276119" y="1981352"/>
                  <a:pt x="245507" y="1757681"/>
                  <a:pt x="364583" y="1600843"/>
                </a:cubicBezTo>
                <a:lnTo>
                  <a:pt x="1579985" y="0"/>
                </a:lnTo>
                <a:close/>
                <a:moveTo>
                  <a:pt x="593404" y="0"/>
                </a:moveTo>
                <a:lnTo>
                  <a:pt x="1488749" y="0"/>
                </a:lnTo>
                <a:lnTo>
                  <a:pt x="847677" y="844373"/>
                </a:lnTo>
                <a:cubicBezTo>
                  <a:pt x="728602" y="1001211"/>
                  <a:pt x="504930" y="1031824"/>
                  <a:pt x="348093" y="912748"/>
                </a:cubicBezTo>
                <a:lnTo>
                  <a:pt x="348094" y="912748"/>
                </a:lnTo>
                <a:cubicBezTo>
                  <a:pt x="191256" y="793672"/>
                  <a:pt x="160644" y="570001"/>
                  <a:pt x="279719" y="413163"/>
                </a:cubicBezTo>
                <a:lnTo>
                  <a:pt x="593404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effectLst>
            <a:outerShdw blurRad="127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ko-KR" altLang="en-US" sz="1200" dirty="0">
              <a:solidFill>
                <a:srgbClr val="0C0C0C"/>
              </a:solidFill>
            </a:endParaRPr>
          </a:p>
        </p:txBody>
      </p:sp>
      <p:sp>
        <p:nvSpPr>
          <p:cNvPr id="15" name="Google Shape;29;p3"/>
          <p:cNvSpPr/>
          <p:nvPr/>
        </p:nvSpPr>
        <p:spPr>
          <a:xfrm rot="10800000" flipH="1">
            <a:off x="354" y="4140528"/>
            <a:ext cx="7918696" cy="2709099"/>
          </a:xfrm>
          <a:custGeom>
            <a:avLst/>
            <a:gdLst>
              <a:gd name="connsiteX0" fmla="*/ 0 w 7693909"/>
              <a:gd name="connsiteY0" fmla="*/ 0 h 2700472"/>
              <a:gd name="connsiteX1" fmla="*/ 7693909 w 7693909"/>
              <a:gd name="connsiteY1" fmla="*/ 0 h 2700472"/>
              <a:gd name="connsiteX2" fmla="*/ 7693909 w 7693909"/>
              <a:gd name="connsiteY2" fmla="*/ 2700472 h 2700472"/>
              <a:gd name="connsiteX3" fmla="*/ 0 w 7693909"/>
              <a:gd name="connsiteY3" fmla="*/ 2700472 h 2700472"/>
              <a:gd name="connsiteX4" fmla="*/ 0 w 7693909"/>
              <a:gd name="connsiteY4" fmla="*/ 0 h 2700472"/>
              <a:gd name="connsiteX0" fmla="*/ 0 w 10540626"/>
              <a:gd name="connsiteY0" fmla="*/ 0 h 2700472"/>
              <a:gd name="connsiteX1" fmla="*/ 7693909 w 10540626"/>
              <a:gd name="connsiteY1" fmla="*/ 0 h 2700472"/>
              <a:gd name="connsiteX2" fmla="*/ 10540626 w 10540626"/>
              <a:gd name="connsiteY2" fmla="*/ 2691845 h 2700472"/>
              <a:gd name="connsiteX3" fmla="*/ 0 w 10540626"/>
              <a:gd name="connsiteY3" fmla="*/ 2700472 h 2700472"/>
              <a:gd name="connsiteX4" fmla="*/ 0 w 10540626"/>
              <a:gd name="connsiteY4" fmla="*/ 0 h 2700472"/>
              <a:gd name="connsiteX0" fmla="*/ 0 w 10540626"/>
              <a:gd name="connsiteY0" fmla="*/ 8626 h 2709098"/>
              <a:gd name="connsiteX1" fmla="*/ 7814678 w 10540626"/>
              <a:gd name="connsiteY1" fmla="*/ 0 h 2709098"/>
              <a:gd name="connsiteX2" fmla="*/ 10540626 w 10540626"/>
              <a:gd name="connsiteY2" fmla="*/ 2700471 h 2709098"/>
              <a:gd name="connsiteX3" fmla="*/ 0 w 10540626"/>
              <a:gd name="connsiteY3" fmla="*/ 2709098 h 2709098"/>
              <a:gd name="connsiteX4" fmla="*/ 0 w 10540626"/>
              <a:gd name="connsiteY4" fmla="*/ 8626 h 2709098"/>
              <a:gd name="connsiteX0" fmla="*/ 0 w 10540626"/>
              <a:gd name="connsiteY0" fmla="*/ 8626 h 2709098"/>
              <a:gd name="connsiteX1" fmla="*/ 7849184 w 10540626"/>
              <a:gd name="connsiteY1" fmla="*/ 0 h 2709098"/>
              <a:gd name="connsiteX2" fmla="*/ 10540626 w 10540626"/>
              <a:gd name="connsiteY2" fmla="*/ 2700471 h 2709098"/>
              <a:gd name="connsiteX3" fmla="*/ 0 w 10540626"/>
              <a:gd name="connsiteY3" fmla="*/ 2709098 h 2709098"/>
              <a:gd name="connsiteX4" fmla="*/ 0 w 10540626"/>
              <a:gd name="connsiteY4" fmla="*/ 8626 h 2709098"/>
              <a:gd name="connsiteX0" fmla="*/ 8626 w 10549252"/>
              <a:gd name="connsiteY0" fmla="*/ 8626 h 2709098"/>
              <a:gd name="connsiteX1" fmla="*/ 7857810 w 10549252"/>
              <a:gd name="connsiteY1" fmla="*/ 0 h 2709098"/>
              <a:gd name="connsiteX2" fmla="*/ 10549252 w 10549252"/>
              <a:gd name="connsiteY2" fmla="*/ 2700471 h 2709098"/>
              <a:gd name="connsiteX3" fmla="*/ 0 w 10549252"/>
              <a:gd name="connsiteY3" fmla="*/ 2709098 h 2709098"/>
              <a:gd name="connsiteX4" fmla="*/ 8626 w 10549252"/>
              <a:gd name="connsiteY4" fmla="*/ 8626 h 2709098"/>
              <a:gd name="connsiteX0" fmla="*/ 382 w 10558261"/>
              <a:gd name="connsiteY0" fmla="*/ 8626 h 2709098"/>
              <a:gd name="connsiteX1" fmla="*/ 7866819 w 10558261"/>
              <a:gd name="connsiteY1" fmla="*/ 0 h 2709098"/>
              <a:gd name="connsiteX2" fmla="*/ 10558261 w 10558261"/>
              <a:gd name="connsiteY2" fmla="*/ 2700471 h 2709098"/>
              <a:gd name="connsiteX3" fmla="*/ 9009 w 10558261"/>
              <a:gd name="connsiteY3" fmla="*/ 2709098 h 2709098"/>
              <a:gd name="connsiteX4" fmla="*/ 382 w 10558261"/>
              <a:gd name="connsiteY4" fmla="*/ 8626 h 2709098"/>
              <a:gd name="connsiteX0" fmla="*/ 382 w 10558261"/>
              <a:gd name="connsiteY0" fmla="*/ 8626 h 2709098"/>
              <a:gd name="connsiteX1" fmla="*/ 7866819 w 10558261"/>
              <a:gd name="connsiteY1" fmla="*/ 0 h 2709098"/>
              <a:gd name="connsiteX2" fmla="*/ 10558261 w 10558261"/>
              <a:gd name="connsiteY2" fmla="*/ 2700471 h 2709098"/>
              <a:gd name="connsiteX3" fmla="*/ 9009 w 10558261"/>
              <a:gd name="connsiteY3" fmla="*/ 2709098 h 2709098"/>
              <a:gd name="connsiteX4" fmla="*/ 382 w 10558261"/>
              <a:gd name="connsiteY4" fmla="*/ 8626 h 2709098"/>
              <a:gd name="connsiteX0" fmla="*/ 382 w 10558261"/>
              <a:gd name="connsiteY0" fmla="*/ 8626 h 2709098"/>
              <a:gd name="connsiteX1" fmla="*/ 7866819 w 10558261"/>
              <a:gd name="connsiteY1" fmla="*/ 0 h 2709098"/>
              <a:gd name="connsiteX2" fmla="*/ 10558261 w 10558261"/>
              <a:gd name="connsiteY2" fmla="*/ 2700471 h 2709098"/>
              <a:gd name="connsiteX3" fmla="*/ 9009 w 10558261"/>
              <a:gd name="connsiteY3" fmla="*/ 2709098 h 2709098"/>
              <a:gd name="connsiteX4" fmla="*/ 382 w 10558261"/>
              <a:gd name="connsiteY4" fmla="*/ 8626 h 27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8261" h="2709098">
                <a:moveTo>
                  <a:pt x="382" y="8626"/>
                </a:moveTo>
                <a:lnTo>
                  <a:pt x="7866819" y="0"/>
                </a:lnTo>
                <a:lnTo>
                  <a:pt x="10558261" y="2700471"/>
                </a:lnTo>
                <a:lnTo>
                  <a:pt x="9009" y="2709098"/>
                </a:lnTo>
                <a:cubicBezTo>
                  <a:pt x="11884" y="1808941"/>
                  <a:pt x="-2493" y="908783"/>
                  <a:pt x="382" y="86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0C0C0C"/>
              </a:solidFill>
              <a:latin typeface="Arvo"/>
              <a:ea typeface="Arvo"/>
              <a:cs typeface="Arvo"/>
              <a:sym typeface="Arvo"/>
            </a:endParaRP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0" y="4248312"/>
            <a:ext cx="7776000" cy="0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 userDrawn="1"/>
        </p:nvCxnSpPr>
        <p:spPr>
          <a:xfrm>
            <a:off x="13580" y="6748783"/>
            <a:ext cx="5940000" cy="0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91730" y="4252771"/>
            <a:ext cx="5744495" cy="2065747"/>
          </a:xfrm>
        </p:spPr>
        <p:txBody>
          <a:bodyPr lIns="72000" tIns="36000" rIns="72000" bIns="36000">
            <a:normAutofit/>
          </a:bodyPr>
          <a:lstStyle>
            <a:lvl1pPr algn="ctr"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5" name="Овал 24"/>
          <p:cNvSpPr>
            <a:spLocks noChangeAspect="1"/>
          </p:cNvSpPr>
          <p:nvPr userDrawn="1"/>
        </p:nvSpPr>
        <p:spPr>
          <a:xfrm>
            <a:off x="138656" y="62477"/>
            <a:ext cx="1620000" cy="21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23" name="Овал 22"/>
          <p:cNvSpPr/>
          <p:nvPr userDrawn="1"/>
        </p:nvSpPr>
        <p:spPr>
          <a:xfrm>
            <a:off x="192656" y="134477"/>
            <a:ext cx="1512000" cy="201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srgbClr val="FFFFFF"/>
              </a:solidFill>
            </a:endParaRPr>
          </a:p>
        </p:txBody>
      </p:sp>
      <p:grpSp>
        <p:nvGrpSpPr>
          <p:cNvPr id="22" name="Группа 21"/>
          <p:cNvGrpSpPr/>
          <p:nvPr userDrawn="1"/>
        </p:nvGrpSpPr>
        <p:grpSpPr>
          <a:xfrm>
            <a:off x="324349" y="275271"/>
            <a:ext cx="1248617" cy="1754079"/>
            <a:chOff x="573321" y="1347970"/>
            <a:chExt cx="1664823" cy="1754079"/>
          </a:xfrm>
        </p:grpSpPr>
        <p:grpSp>
          <p:nvGrpSpPr>
            <p:cNvPr id="21" name="Группа 20"/>
            <p:cNvGrpSpPr/>
            <p:nvPr userDrawn="1"/>
          </p:nvGrpSpPr>
          <p:grpSpPr>
            <a:xfrm>
              <a:off x="573321" y="1347970"/>
              <a:ext cx="1664823" cy="1754079"/>
              <a:chOff x="573321" y="1347970"/>
              <a:chExt cx="1664823" cy="1754079"/>
            </a:xfrm>
          </p:grpSpPr>
          <p:sp>
            <p:nvSpPr>
              <p:cNvPr id="8" name="TextBox 7"/>
              <p:cNvSpPr txBox="1"/>
              <p:nvPr userDrawn="1"/>
            </p:nvSpPr>
            <p:spPr>
              <a:xfrm rot="16200000">
                <a:off x="573321" y="1347970"/>
                <a:ext cx="1656000" cy="1656000"/>
              </a:xfrm>
              <a:prstGeom prst="rect">
                <a:avLst/>
              </a:prstGeom>
              <a:noFill/>
              <a:effectLst/>
            </p:spPr>
            <p:txBody>
              <a:bodyPr wrap="square" rtlCol="0" anchor="ctr">
                <a:prstTxWarp prst="textCircle">
                  <a:avLst>
                    <a:gd name="adj" fmla="val 11021230"/>
                  </a:avLst>
                </a:prstTxWarp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900" cap="all" dirty="0" smtClean="0">
                    <a:solidFill>
                      <a:srgbClr val="006387"/>
                    </a:solidFill>
                    <a:latin typeface="Candara" pitchFamily="34" charset="0"/>
                    <a:cs typeface="Helvetica" pitchFamily="34" charset="0"/>
                  </a:rPr>
                  <a:t>Академия Федеральной Службы Охраны</a:t>
                </a:r>
                <a:endParaRPr lang="en-US" sz="900" cap="all" dirty="0" smtClean="0">
                  <a:solidFill>
                    <a:srgbClr val="006387"/>
                  </a:solidFill>
                  <a:latin typeface="Candara" pitchFamily="34" charset="0"/>
                  <a:cs typeface="Helvetica" pitchFamily="34" charset="0"/>
                </a:endParaRPr>
              </a:p>
            </p:txBody>
          </p:sp>
          <p:sp>
            <p:nvSpPr>
              <p:cNvPr id="11" name="TextBox 10"/>
              <p:cNvSpPr txBox="1"/>
              <p:nvPr userDrawn="1"/>
            </p:nvSpPr>
            <p:spPr>
              <a:xfrm rot="21480000">
                <a:off x="582144" y="1446049"/>
                <a:ext cx="1656000" cy="1656000"/>
              </a:xfrm>
              <a:prstGeom prst="rect">
                <a:avLst/>
              </a:prstGeom>
              <a:noFill/>
              <a:effectLst/>
            </p:spPr>
            <p:txBody>
              <a:bodyPr wrap="square" rtlCol="0" anchor="ctr">
                <a:prstTxWarp prst="textArchDown">
                  <a:avLst/>
                </a:prstTxWarp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900" cap="all" dirty="0" smtClean="0">
                    <a:solidFill>
                      <a:srgbClr val="006387"/>
                    </a:solidFill>
                    <a:latin typeface="Candara" pitchFamily="34" charset="0"/>
                    <a:cs typeface="Helvetica" pitchFamily="34" charset="0"/>
                  </a:rPr>
                  <a:t>Российской Федерации</a:t>
                </a:r>
                <a:r>
                  <a:rPr lang="en-US" sz="900" cap="all" dirty="0" smtClean="0">
                    <a:solidFill>
                      <a:srgbClr val="006387"/>
                    </a:solidFill>
                    <a:latin typeface="Candara" pitchFamily="34" charset="0"/>
                    <a:cs typeface="Helvetica" pitchFamily="34" charset="0"/>
                  </a:rPr>
                  <a:t> </a:t>
                </a:r>
              </a:p>
            </p:txBody>
          </p:sp>
          <p:sp>
            <p:nvSpPr>
              <p:cNvPr id="10" name="Шестиугольник 9"/>
              <p:cNvSpPr>
                <a:spLocks/>
              </p:cNvSpPr>
              <p:nvPr userDrawn="1"/>
            </p:nvSpPr>
            <p:spPr>
              <a:xfrm>
                <a:off x="583143" y="2520000"/>
                <a:ext cx="64800" cy="55931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 dirty="0">
                  <a:solidFill>
                    <a:srgbClr val="0C0C0C"/>
                  </a:solidFill>
                </a:endParaRPr>
              </a:p>
            </p:txBody>
          </p:sp>
          <p:sp>
            <p:nvSpPr>
              <p:cNvPr id="12" name="Шестиугольник 11"/>
              <p:cNvSpPr>
                <a:spLocks/>
              </p:cNvSpPr>
              <p:nvPr userDrawn="1"/>
            </p:nvSpPr>
            <p:spPr>
              <a:xfrm>
                <a:off x="2140506" y="2520000"/>
                <a:ext cx="64800" cy="55931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 dirty="0">
                  <a:solidFill>
                    <a:srgbClr val="0C0C0C"/>
                  </a:solidFill>
                </a:endParaRPr>
              </a:p>
            </p:txBody>
          </p:sp>
        </p:grp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904990" y="1588680"/>
              <a:ext cx="1001484" cy="1272658"/>
            </a:xfrm>
            <a:prstGeom prst="rect">
              <a:avLst/>
            </a:prstGeom>
            <a:noFill/>
            <a:ln>
              <a:noFill/>
            </a:ln>
            <a:effectLst>
              <a:outerShdw blurRad="101600" sx="105000" sy="105000" algn="ctr" rotWithShape="0">
                <a:schemeClr val="tx2">
                  <a:alpha val="3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Подзаголовок 3"/>
          <p:cNvSpPr>
            <a:spLocks noGrp="1"/>
          </p:cNvSpPr>
          <p:nvPr userDrawn="1">
            <p:ph type="subTitle" idx="1"/>
          </p:nvPr>
        </p:nvSpPr>
        <p:spPr>
          <a:xfrm>
            <a:off x="6260691" y="6534837"/>
            <a:ext cx="2695181" cy="323165"/>
          </a:xfrm>
        </p:spPr>
        <p:txBody>
          <a:bodyPr wrap="square" anchor="b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indent="0" algn="r"/>
            <a:r>
              <a:rPr lang="ru-RU" sz="1500" b="1" i="1" smtClean="0">
                <a:solidFill>
                  <a:schemeClr val="bg1"/>
                </a:solidFill>
                <a:latin typeface="+mj-lt"/>
              </a:rPr>
              <a:t>Образец подзаголовка</a:t>
            </a:r>
            <a:endParaRPr lang="ru-RU" sz="15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50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54"/>
            <a:ext cx="7072430" cy="1769753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5963632"/>
            <a:ext cx="2202830" cy="894393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Candara"/>
              </a:endParaRPr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141692" y="523433"/>
            <a:ext cx="6050488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8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>
                <a:solidFill>
                  <a:srgbClr val="40AFFF">
                    <a:lumMod val="20000"/>
                    <a:lumOff val="80000"/>
                  </a:srgbClr>
                </a:solidFill>
                <a:latin typeface="Candar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 dirty="0">
              <a:solidFill>
                <a:srgbClr val="40AFFF">
                  <a:lumMod val="20000"/>
                  <a:lumOff val="80000"/>
                </a:srgb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251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9"/>
          <p:cNvGrpSpPr/>
          <p:nvPr/>
        </p:nvGrpSpPr>
        <p:grpSpPr>
          <a:xfrm>
            <a:off x="2466139" y="5963632"/>
            <a:ext cx="6686825" cy="894393"/>
            <a:chOff x="5589288" y="4472723"/>
            <a:chExt cx="6686825" cy="670795"/>
          </a:xfrm>
        </p:grpSpPr>
        <p:sp>
          <p:nvSpPr>
            <p:cNvPr id="145" name="Google Shape;145;p9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Candara"/>
              </a:endParaRPr>
            </a:p>
          </p:txBody>
        </p:sp>
        <p:grpSp>
          <p:nvGrpSpPr>
            <p:cNvPr id="146" name="Google Shape;146;p9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48" name="Google Shape;148;p9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  <p:grpSp>
          <p:nvGrpSpPr>
            <p:cNvPr id="149" name="Google Shape;149;p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Google Shape;150;p9"/>
              <p:cNvSpPr/>
              <p:nvPr/>
            </p:nvSpPr>
            <p:spPr>
              <a:xfrm>
                <a:off x="-30922586" y="330142"/>
                <a:ext cx="35593572" cy="16995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</p:grpSp>
      <p:sp>
        <p:nvSpPr>
          <p:cNvPr id="152" name="Google Shape;152;p9"/>
          <p:cNvSpPr txBox="1">
            <a:spLocks noGrp="1"/>
          </p:cNvSpPr>
          <p:nvPr>
            <p:ph type="body" idx="1"/>
          </p:nvPr>
        </p:nvSpPr>
        <p:spPr>
          <a:xfrm>
            <a:off x="2682800" y="6182000"/>
            <a:ext cx="6004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30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3" name="Google Shape;153;p9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>
                <a:solidFill>
                  <a:srgbClr val="40AFFF">
                    <a:lumMod val="20000"/>
                    <a:lumOff val="80000"/>
                  </a:srgbClr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 dirty="0">
              <a:solidFill>
                <a:srgbClr val="40AFFF">
                  <a:lumMod val="20000"/>
                  <a:lumOff val="80000"/>
                </a:srgbClr>
              </a:solidFill>
              <a:latin typeface="Candara"/>
            </a:endParaRPr>
          </a:p>
        </p:txBody>
      </p:sp>
      <p:grpSp>
        <p:nvGrpSpPr>
          <p:cNvPr id="154" name="Google Shape;154;p9"/>
          <p:cNvGrpSpPr/>
          <p:nvPr/>
        </p:nvGrpSpPr>
        <p:grpSpPr>
          <a:xfrm rot="10800000">
            <a:off x="-8" y="-1"/>
            <a:ext cx="2202830" cy="596685"/>
            <a:chOff x="5575242" y="4696003"/>
            <a:chExt cx="2202830" cy="447514"/>
          </a:xfrm>
        </p:grpSpPr>
        <p:sp>
          <p:nvSpPr>
            <p:cNvPr id="155" name="Google Shape;155;p9"/>
            <p:cNvSpPr/>
            <p:nvPr/>
          </p:nvSpPr>
          <p:spPr>
            <a:xfrm rot="10800000">
              <a:off x="5575242" y="4997599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Candara"/>
              </a:endParaRPr>
            </a:p>
          </p:txBody>
        </p:sp>
        <p:grpSp>
          <p:nvGrpSpPr>
            <p:cNvPr id="156" name="Google Shape;156;p9"/>
            <p:cNvGrpSpPr/>
            <p:nvPr/>
          </p:nvGrpSpPr>
          <p:grpSpPr>
            <a:xfrm flipH="1">
              <a:off x="5734850" y="4729820"/>
              <a:ext cx="2040837" cy="413697"/>
              <a:chOff x="1297954" y="981450"/>
              <a:chExt cx="5169293" cy="1048130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297954" y="981455"/>
                <a:ext cx="3476699" cy="10481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4767746" y="981450"/>
                <a:ext cx="1699501" cy="1048125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  <p:grpSp>
          <p:nvGrpSpPr>
            <p:cNvPr id="159" name="Google Shape;159;p9"/>
            <p:cNvGrpSpPr/>
            <p:nvPr/>
          </p:nvGrpSpPr>
          <p:grpSpPr>
            <a:xfrm flipH="1">
              <a:off x="5578209" y="4696003"/>
              <a:ext cx="2199863" cy="304563"/>
              <a:chOff x="-5827153" y="604991"/>
              <a:chExt cx="12276019" cy="1699569"/>
            </a:xfrm>
          </p:grpSpPr>
          <p:sp>
            <p:nvSpPr>
              <p:cNvPr id="160" name="Google Shape;160;p9"/>
              <p:cNvSpPr/>
              <p:nvPr/>
            </p:nvSpPr>
            <p:spPr>
              <a:xfrm>
                <a:off x="-5827153" y="605058"/>
                <a:ext cx="10612202" cy="169950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4749369" y="604991"/>
                <a:ext cx="1699497" cy="1699502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75312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894393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Candara"/>
              </a:endParaRPr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5963632"/>
            <a:ext cx="2202830" cy="894393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Candara"/>
              </a:endParaRPr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>
                <a:solidFill>
                  <a:srgbClr val="40AFFF">
                    <a:lumMod val="20000"/>
                    <a:lumOff val="80000"/>
                  </a:srgbClr>
                </a:solidFill>
                <a:latin typeface="Candar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>
              <a:solidFill>
                <a:srgbClr val="40AFFF">
                  <a:lumMod val="20000"/>
                  <a:lumOff val="80000"/>
                </a:srgb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6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0" y="-5"/>
            <a:ext cx="3995936" cy="894396"/>
            <a:chOff x="5575242" y="4472723"/>
            <a:chExt cx="3995936" cy="670797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Candara"/>
              </a:endParaRPr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3836328" cy="670797"/>
              <a:chOff x="-3249896" y="330075"/>
              <a:chExt cx="9717143" cy="1699511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-3249896" y="330085"/>
                <a:ext cx="8024552" cy="169950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3633437" cy="304567"/>
              <a:chOff x="-13827007" y="330075"/>
              <a:chExt cx="20275873" cy="1699591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13827007" y="330164"/>
                <a:ext cx="18612056" cy="16995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5963632"/>
            <a:ext cx="2202830" cy="894393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Candara"/>
              </a:endParaRPr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>
                <a:solidFill>
                  <a:srgbClr val="40AFFF">
                    <a:lumMod val="20000"/>
                    <a:lumOff val="80000"/>
                  </a:srgbClr>
                </a:solidFill>
                <a:latin typeface="Candar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>
              <a:solidFill>
                <a:srgbClr val="40AFFF">
                  <a:lumMod val="20000"/>
                  <a:lumOff val="80000"/>
                </a:srgbClr>
              </a:solidFill>
              <a:latin typeface="Candara"/>
            </a:endParaRPr>
          </a:p>
        </p:txBody>
      </p:sp>
      <p:sp>
        <p:nvSpPr>
          <p:cNvPr id="19" name="Google Shape;170;p10"/>
          <p:cNvSpPr/>
          <p:nvPr userDrawn="1"/>
        </p:nvSpPr>
        <p:spPr>
          <a:xfrm flipH="1">
            <a:off x="54981" y="254401"/>
            <a:ext cx="304550" cy="40606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0C0C0C"/>
              </a:solidFill>
              <a:latin typeface="Candara"/>
            </a:endParaRPr>
          </a:p>
        </p:txBody>
      </p:sp>
      <p:sp>
        <p:nvSpPr>
          <p:cNvPr id="20" name="Google Shape;141;p8"/>
          <p:cNvSpPr txBox="1">
            <a:spLocks noGrp="1"/>
          </p:cNvSpPr>
          <p:nvPr>
            <p:ph type="title"/>
          </p:nvPr>
        </p:nvSpPr>
        <p:spPr>
          <a:xfrm>
            <a:off x="329930" y="233360"/>
            <a:ext cx="3271806" cy="4593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17015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0" y="-5"/>
            <a:ext cx="3995936" cy="894396"/>
            <a:chOff x="5575242" y="4472723"/>
            <a:chExt cx="3995936" cy="670797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Candara"/>
              </a:endParaRPr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3836328" cy="670797"/>
              <a:chOff x="-3249896" y="330075"/>
              <a:chExt cx="9717143" cy="1699511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-3249896" y="330085"/>
                <a:ext cx="8024552" cy="169950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3633437" cy="304567"/>
              <a:chOff x="-13827007" y="330075"/>
              <a:chExt cx="20275873" cy="1699591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13827007" y="330164"/>
                <a:ext cx="18612056" cy="16995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8316417" y="5963631"/>
            <a:ext cx="830571" cy="894391"/>
            <a:chOff x="6974234" y="4472723"/>
            <a:chExt cx="830571" cy="670793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6974234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Candara"/>
              </a:endParaRPr>
            </a:p>
          </p:txBody>
        </p:sp>
        <p:sp>
          <p:nvSpPr>
            <p:cNvPr id="175" name="Google Shape;175;p10"/>
            <p:cNvSpPr/>
            <p:nvPr/>
          </p:nvSpPr>
          <p:spPr>
            <a:xfrm flipH="1">
              <a:off x="7133842" y="4472723"/>
              <a:ext cx="670963" cy="670793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Candara"/>
              </a:endParaRPr>
            </a:p>
          </p:txBody>
        </p:sp>
        <p:grpSp>
          <p:nvGrpSpPr>
            <p:cNvPr id="176" name="Google Shape;176;p10"/>
            <p:cNvGrpSpPr/>
            <p:nvPr/>
          </p:nvGrpSpPr>
          <p:grpSpPr>
            <a:xfrm flipH="1">
              <a:off x="6977201" y="4646738"/>
              <a:ext cx="827604" cy="304563"/>
              <a:chOff x="-5976328" y="330075"/>
              <a:chExt cx="4618324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976328" y="330142"/>
                <a:ext cx="2954508" cy="169950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-3057501" y="330075"/>
                <a:ext cx="1699497" cy="1699502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8575030" y="6182000"/>
            <a:ext cx="500952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>
                <a:solidFill>
                  <a:srgbClr val="40AFFF">
                    <a:lumMod val="20000"/>
                    <a:lumOff val="80000"/>
                  </a:srgbClr>
                </a:solidFill>
                <a:latin typeface="Candar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>
              <a:solidFill>
                <a:srgbClr val="40AFFF">
                  <a:lumMod val="20000"/>
                  <a:lumOff val="80000"/>
                </a:srgbClr>
              </a:solidFill>
              <a:latin typeface="Candara"/>
            </a:endParaRPr>
          </a:p>
        </p:txBody>
      </p:sp>
      <p:sp>
        <p:nvSpPr>
          <p:cNvPr id="19" name="Google Shape;170;p10"/>
          <p:cNvSpPr/>
          <p:nvPr userDrawn="1"/>
        </p:nvSpPr>
        <p:spPr>
          <a:xfrm flipH="1">
            <a:off x="54981" y="254401"/>
            <a:ext cx="304550" cy="40606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0C0C0C"/>
              </a:solidFill>
              <a:latin typeface="Candara"/>
            </a:endParaRPr>
          </a:p>
        </p:txBody>
      </p:sp>
      <p:sp>
        <p:nvSpPr>
          <p:cNvPr id="20" name="Google Shape;141;p8"/>
          <p:cNvSpPr txBox="1">
            <a:spLocks noGrp="1"/>
          </p:cNvSpPr>
          <p:nvPr>
            <p:ph type="title"/>
          </p:nvPr>
        </p:nvSpPr>
        <p:spPr>
          <a:xfrm>
            <a:off x="329930" y="233360"/>
            <a:ext cx="3271806" cy="4593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36294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0"/>
            <a:ext cx="6845627" cy="6858000"/>
          </a:xfrm>
          <a:prstGeom prst="rect">
            <a:avLst/>
          </a:prstGeom>
        </p:spPr>
      </p:pic>
      <p:sp>
        <p:nvSpPr>
          <p:cNvPr id="3" name="Google Shape;10;p2"/>
          <p:cNvSpPr/>
          <p:nvPr userDrawn="1"/>
        </p:nvSpPr>
        <p:spPr>
          <a:xfrm>
            <a:off x="2271172" y="877033"/>
            <a:ext cx="1265155" cy="577200"/>
          </a:xfrm>
          <a:prstGeom prst="triangle">
            <a:avLst>
              <a:gd name="adj" fmla="val 39716"/>
            </a:avLst>
          </a:prstGeom>
          <a:pattFill prst="openDmnd">
            <a:fgClr>
              <a:schemeClr val="accent2">
                <a:lumMod val="40000"/>
                <a:lumOff val="60000"/>
              </a:schemeClr>
            </a:fgClr>
            <a:bgClr>
              <a:schemeClr val="accent2"/>
            </a:bgClr>
          </a:patt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0C0C0C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" name="Google Shape;11;p2"/>
          <p:cNvGrpSpPr/>
          <p:nvPr userDrawn="1"/>
        </p:nvGrpSpPr>
        <p:grpSpPr>
          <a:xfrm flipH="1">
            <a:off x="2195736" y="-9451"/>
            <a:ext cx="6948264" cy="6867451"/>
            <a:chOff x="939581" y="-7088"/>
            <a:chExt cx="7721817" cy="5150588"/>
          </a:xfrm>
          <a:pattFill prst="wdUpDiag">
            <a:fgClr>
              <a:schemeClr val="accent5"/>
            </a:fgClr>
            <a:bgClr>
              <a:schemeClr val="accent5">
                <a:lumMod val="75000"/>
              </a:schemeClr>
            </a:bgClr>
          </a:pattFill>
        </p:grpSpPr>
        <p:sp>
          <p:nvSpPr>
            <p:cNvPr id="5" name="Google Shape;12;p2"/>
            <p:cNvSpPr/>
            <p:nvPr/>
          </p:nvSpPr>
          <p:spPr>
            <a:xfrm>
              <a:off x="939581" y="0"/>
              <a:ext cx="2585419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Candara"/>
              </a:endParaRPr>
            </a:p>
          </p:txBody>
        </p:sp>
        <p:sp>
          <p:nvSpPr>
            <p:cNvPr id="6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7" name="Google Shape;14;p2"/>
          <p:cNvGrpSpPr/>
          <p:nvPr userDrawn="1"/>
        </p:nvGrpSpPr>
        <p:grpSpPr>
          <a:xfrm rot="10800000">
            <a:off x="2271173" y="1454343"/>
            <a:ext cx="6872827" cy="3949301"/>
            <a:chOff x="-6081791" y="-4493254"/>
            <a:chExt cx="17387346" cy="6522738"/>
          </a:xfrm>
        </p:grpSpPr>
        <p:sp>
          <p:nvSpPr>
            <p:cNvPr id="8" name="Google Shape;15;p2"/>
            <p:cNvSpPr/>
            <p:nvPr/>
          </p:nvSpPr>
          <p:spPr>
            <a:xfrm>
              <a:off x="-6081791" y="-4493115"/>
              <a:ext cx="10872152" cy="65225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9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0" name="Google Shape;17;p2"/>
          <p:cNvGrpSpPr/>
          <p:nvPr userDrawn="1"/>
        </p:nvGrpSpPr>
        <p:grpSpPr>
          <a:xfrm flipH="1">
            <a:off x="2" y="5993131"/>
            <a:ext cx="6948262" cy="577328"/>
            <a:chOff x="5582265" y="4646738"/>
            <a:chExt cx="6222413" cy="432996"/>
          </a:xfrm>
          <a:solidFill>
            <a:schemeClr val="accent4"/>
          </a:solidFill>
        </p:grpSpPr>
        <p:sp>
          <p:nvSpPr>
            <p:cNvPr id="11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2969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Candara"/>
              </a:endParaRPr>
            </a:p>
          </p:txBody>
        </p:sp>
        <p:grpSp>
          <p:nvGrpSpPr>
            <p:cNvPr id="12" name="Google Shape;19;p2"/>
            <p:cNvGrpSpPr/>
            <p:nvPr/>
          </p:nvGrpSpPr>
          <p:grpSpPr>
            <a:xfrm flipH="1">
              <a:off x="5585232" y="4646738"/>
              <a:ext cx="6219446" cy="304551"/>
              <a:chOff x="-28297060" y="330075"/>
              <a:chExt cx="34706735" cy="1699506"/>
            </a:xfrm>
            <a:grpFill/>
          </p:grpSpPr>
          <p:sp>
            <p:nvSpPr>
              <p:cNvPr id="13" name="Google Shape;20;p2"/>
              <p:cNvSpPr/>
              <p:nvPr/>
            </p:nvSpPr>
            <p:spPr>
              <a:xfrm>
                <a:off x="-28297060" y="330081"/>
                <a:ext cx="33046317" cy="1699500"/>
              </a:xfrm>
              <a:prstGeom prst="rect">
                <a:avLst/>
              </a:prstGeom>
              <a:pattFill prst="smGrid">
                <a:fgClr>
                  <a:schemeClr val="accent4"/>
                </a:fgClr>
                <a:bgClr>
                  <a:schemeClr val="accent4">
                    <a:lumMod val="75000"/>
                  </a:schemeClr>
                </a:bgClr>
              </a:patt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4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pattFill prst="smGrid">
                <a:fgClr>
                  <a:schemeClr val="accent4"/>
                </a:fgClr>
                <a:bgClr>
                  <a:schemeClr val="accent4">
                    <a:lumMod val="75000"/>
                  </a:schemeClr>
                </a:bgClr>
              </a:patt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1762" y="1892830"/>
            <a:ext cx="5479602" cy="1344149"/>
          </a:xfrm>
        </p:spPr>
        <p:txBody>
          <a:bodyPr anchor="ctr" anchorCtr="0">
            <a:normAutofit/>
          </a:bodyPr>
          <a:lstStyle>
            <a:lvl1pPr algn="ctr">
              <a:defRPr sz="2400" cap="all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5813756" y="3419550"/>
            <a:ext cx="1314528" cy="1715841"/>
            <a:chOff x="287524" y="223133"/>
            <a:chExt cx="1692187" cy="1656597"/>
          </a:xfrm>
        </p:grpSpPr>
        <p:sp>
          <p:nvSpPr>
            <p:cNvPr id="16" name="TextBox 15"/>
            <p:cNvSpPr txBox="1"/>
            <p:nvPr userDrawn="1"/>
          </p:nvSpPr>
          <p:spPr>
            <a:xfrm rot="16200000">
              <a:off x="323521" y="231490"/>
              <a:ext cx="1628950" cy="1612236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prstTxWarp prst="textCircle">
                <a:avLst>
                  <a:gd name="adj" fmla="val 10814553"/>
                </a:avLst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900" cap="all" dirty="0" smtClean="0">
                  <a:solidFill>
                    <a:srgbClr val="FFFFFF"/>
                  </a:solidFill>
                  <a:latin typeface="Candara" pitchFamily="34" charset="0"/>
                  <a:cs typeface="Helvetica" pitchFamily="34" charset="0"/>
                </a:rPr>
                <a:t>Академия Федеральной Службы Охраны</a:t>
              </a:r>
              <a:endParaRPr lang="en-US" sz="900" cap="all" dirty="0" smtClean="0">
                <a:solidFill>
                  <a:srgbClr val="FFFFFF"/>
                </a:solidFill>
                <a:latin typeface="Candara" pitchFamily="34" charset="0"/>
                <a:cs typeface="Helvetica" pitchFamily="34" charset="0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33079" y="444493"/>
              <a:ext cx="966905" cy="1228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Шестиугольник 17"/>
            <p:cNvSpPr>
              <a:spLocks/>
            </p:cNvSpPr>
            <p:nvPr userDrawn="1"/>
          </p:nvSpPr>
          <p:spPr>
            <a:xfrm>
              <a:off x="331877" y="1347622"/>
              <a:ext cx="54000" cy="54000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287524" y="267494"/>
              <a:ext cx="1692187" cy="1612236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prstTxWarp prst="textArchDown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900" cap="all" dirty="0" smtClean="0">
                  <a:solidFill>
                    <a:srgbClr val="FFFFFF"/>
                  </a:solidFill>
                  <a:latin typeface="Candara" pitchFamily="34" charset="0"/>
                  <a:cs typeface="Helvetica" pitchFamily="34" charset="0"/>
                </a:rPr>
                <a:t>Российской Федерации</a:t>
              </a:r>
              <a:r>
                <a:rPr lang="en-US" sz="900" cap="all" dirty="0" smtClean="0">
                  <a:solidFill>
                    <a:srgbClr val="FFFFFF"/>
                  </a:solidFill>
                  <a:latin typeface="Candara" pitchFamily="34" charset="0"/>
                  <a:cs typeface="Helvetica" pitchFamily="34" charset="0"/>
                </a:rPr>
                <a:t> </a:t>
              </a:r>
            </a:p>
          </p:txBody>
        </p:sp>
        <p:sp>
          <p:nvSpPr>
            <p:cNvPr id="20" name="Шестиугольник 19"/>
            <p:cNvSpPr>
              <a:spLocks/>
            </p:cNvSpPr>
            <p:nvPr userDrawn="1"/>
          </p:nvSpPr>
          <p:spPr>
            <a:xfrm>
              <a:off x="1871700" y="1347614"/>
              <a:ext cx="54000" cy="54000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23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106365" y="5978141"/>
            <a:ext cx="583214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bg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87816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>
  <p:cSld name="1_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0" y="-5"/>
            <a:ext cx="3995936" cy="894396"/>
            <a:chOff x="5575242" y="4472723"/>
            <a:chExt cx="3995936" cy="670797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3836328" cy="670797"/>
              <a:chOff x="-3249896" y="330075"/>
              <a:chExt cx="9717143" cy="1699511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-3249896" y="330085"/>
                <a:ext cx="8024552" cy="169950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3633437" cy="304567"/>
              <a:chOff x="-13827007" y="330075"/>
              <a:chExt cx="20275873" cy="1699591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13827007" y="330164"/>
                <a:ext cx="18612056" cy="16995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5963632"/>
            <a:ext cx="2202830" cy="894393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2DF6EA12-7E41-4D48-A84B-745FD688140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9" name="Google Shape;170;p10"/>
          <p:cNvSpPr/>
          <p:nvPr/>
        </p:nvSpPr>
        <p:spPr>
          <a:xfrm flipH="1">
            <a:off x="54981" y="254401"/>
            <a:ext cx="304550" cy="40606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141;p8"/>
          <p:cNvSpPr txBox="1">
            <a:spLocks noGrp="1"/>
          </p:cNvSpPr>
          <p:nvPr>
            <p:ph type="title"/>
          </p:nvPr>
        </p:nvSpPr>
        <p:spPr>
          <a:xfrm>
            <a:off x="329930" y="233360"/>
            <a:ext cx="3271806" cy="4593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7769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pattFill prst="wdUpDiag">
          <a:fgClr>
            <a:schemeClr val="accent5"/>
          </a:fgClr>
          <a:bgClr>
            <a:schemeClr val="accent5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;p3"/>
          <p:cNvSpPr/>
          <p:nvPr userDrawn="1"/>
        </p:nvSpPr>
        <p:spPr>
          <a:xfrm>
            <a:off x="-7626" y="-22976"/>
            <a:ext cx="7964001" cy="4214792"/>
          </a:xfrm>
          <a:custGeom>
            <a:avLst/>
            <a:gdLst>
              <a:gd name="connsiteX0" fmla="*/ 0 w 889200"/>
              <a:gd name="connsiteY0" fmla="*/ 296400 h 296400"/>
              <a:gd name="connsiteX1" fmla="*/ 288323 w 889200"/>
              <a:gd name="connsiteY1" fmla="*/ 0 h 296400"/>
              <a:gd name="connsiteX2" fmla="*/ 889200 w 889200"/>
              <a:gd name="connsiteY2" fmla="*/ 296400 h 296400"/>
              <a:gd name="connsiteX3" fmla="*/ 0 w 889200"/>
              <a:gd name="connsiteY3" fmla="*/ 296400 h 296400"/>
              <a:gd name="connsiteX0" fmla="*/ 0 w 889200"/>
              <a:gd name="connsiteY0" fmla="*/ 283611 h 283611"/>
              <a:gd name="connsiteX1" fmla="*/ 249956 w 889200"/>
              <a:gd name="connsiteY1" fmla="*/ 0 h 283611"/>
              <a:gd name="connsiteX2" fmla="*/ 889200 w 889200"/>
              <a:gd name="connsiteY2" fmla="*/ 283611 h 283611"/>
              <a:gd name="connsiteX3" fmla="*/ 0 w 889200"/>
              <a:gd name="connsiteY3" fmla="*/ 283611 h 283611"/>
              <a:gd name="connsiteX0" fmla="*/ 7033272 w 7922472"/>
              <a:gd name="connsiteY0" fmla="*/ 3161094 h 3161094"/>
              <a:gd name="connsiteX1" fmla="*/ 0 w 7922472"/>
              <a:gd name="connsiteY1" fmla="*/ 0 h 3161094"/>
              <a:gd name="connsiteX2" fmla="*/ 7922472 w 7922472"/>
              <a:gd name="connsiteY2" fmla="*/ 3161094 h 3161094"/>
              <a:gd name="connsiteX3" fmla="*/ 7033272 w 7922472"/>
              <a:gd name="connsiteY3" fmla="*/ 3161094 h 3161094"/>
              <a:gd name="connsiteX0" fmla="*/ 12215 w 7922472"/>
              <a:gd name="connsiteY0" fmla="*/ 3154700 h 3161094"/>
              <a:gd name="connsiteX1" fmla="*/ 0 w 7922472"/>
              <a:gd name="connsiteY1" fmla="*/ 0 h 3161094"/>
              <a:gd name="connsiteX2" fmla="*/ 7922472 w 7922472"/>
              <a:gd name="connsiteY2" fmla="*/ 3161094 h 3161094"/>
              <a:gd name="connsiteX3" fmla="*/ 12215 w 7922472"/>
              <a:gd name="connsiteY3" fmla="*/ 3154700 h 3161094"/>
              <a:gd name="connsiteX0" fmla="*/ 706 w 7930065"/>
              <a:gd name="connsiteY0" fmla="*/ 3154700 h 3161094"/>
              <a:gd name="connsiteX1" fmla="*/ 7593 w 7930065"/>
              <a:gd name="connsiteY1" fmla="*/ 0 h 3161094"/>
              <a:gd name="connsiteX2" fmla="*/ 7930065 w 7930065"/>
              <a:gd name="connsiteY2" fmla="*/ 3161094 h 3161094"/>
              <a:gd name="connsiteX3" fmla="*/ 706 w 7930065"/>
              <a:gd name="connsiteY3" fmla="*/ 3154700 h 316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0065" h="3161094">
                <a:moveTo>
                  <a:pt x="706" y="3154700"/>
                </a:moveTo>
                <a:cubicBezTo>
                  <a:pt x="-3366" y="2103133"/>
                  <a:pt x="11665" y="1051567"/>
                  <a:pt x="7593" y="0"/>
                </a:cubicBezTo>
                <a:lnTo>
                  <a:pt x="7930065" y="3161094"/>
                </a:lnTo>
                <a:lnTo>
                  <a:pt x="706" y="3154700"/>
                </a:lnTo>
                <a:close/>
              </a:path>
            </a:pathLst>
          </a:custGeom>
          <a:pattFill prst="openDmnd">
            <a:fgClr>
              <a:schemeClr val="accent2">
                <a:lumMod val="40000"/>
                <a:lumOff val="60000"/>
              </a:schemeClr>
            </a:fgClr>
            <a:bgClr>
              <a:schemeClr val="accent2"/>
            </a:bgClr>
          </a:patt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0C0C0C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395536" y="1316766"/>
            <a:ext cx="1314528" cy="1715841"/>
            <a:chOff x="7589566" y="168745"/>
            <a:chExt cx="1314528" cy="1286881"/>
          </a:xfrm>
        </p:grpSpPr>
        <p:sp>
          <p:nvSpPr>
            <p:cNvPr id="10" name="TextBox 9"/>
            <p:cNvSpPr txBox="1"/>
            <p:nvPr userDrawn="1"/>
          </p:nvSpPr>
          <p:spPr>
            <a:xfrm rot="16200000">
              <a:off x="7617529" y="175237"/>
              <a:ext cx="1265404" cy="1252420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prstTxWarp prst="textCircle">
                <a:avLst>
                  <a:gd name="adj" fmla="val 10814553"/>
                </a:avLst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900" cap="all" dirty="0" smtClean="0">
                  <a:solidFill>
                    <a:srgbClr val="006387"/>
                  </a:solidFill>
                  <a:latin typeface="Candara" pitchFamily="34" charset="0"/>
                  <a:cs typeface="Helvetica" pitchFamily="34" charset="0"/>
                </a:rPr>
                <a:t>Академия Федеральной Службы Охраны</a:t>
              </a:r>
              <a:endParaRPr lang="en-US" sz="900" cap="all" dirty="0" smtClean="0">
                <a:solidFill>
                  <a:srgbClr val="006387"/>
                </a:solidFill>
                <a:latin typeface="Candara" pitchFamily="34" charset="0"/>
                <a:cs typeface="Helvetica" pitchFamily="34" charset="0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7858001" y="340702"/>
              <a:ext cx="751113" cy="954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Шестиугольник 11"/>
            <p:cNvSpPr>
              <a:spLocks/>
            </p:cNvSpPr>
            <p:nvPr userDrawn="1"/>
          </p:nvSpPr>
          <p:spPr>
            <a:xfrm>
              <a:off x="7624020" y="1042273"/>
              <a:ext cx="41948" cy="4194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srgbClr val="0C0C0C"/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7589566" y="203206"/>
              <a:ext cx="1314528" cy="1252420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prstTxWarp prst="textArchDown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900" cap="all" dirty="0" smtClean="0">
                  <a:solidFill>
                    <a:srgbClr val="006387"/>
                  </a:solidFill>
                  <a:latin typeface="Candara" pitchFamily="34" charset="0"/>
                  <a:cs typeface="Helvetica" pitchFamily="34" charset="0"/>
                </a:rPr>
                <a:t>Российской Федерации</a:t>
              </a:r>
              <a:r>
                <a:rPr lang="en-US" sz="900" cap="all" dirty="0" smtClean="0">
                  <a:solidFill>
                    <a:srgbClr val="006387"/>
                  </a:solidFill>
                  <a:latin typeface="Candara" pitchFamily="34" charset="0"/>
                  <a:cs typeface="Helvetica" pitchFamily="34" charset="0"/>
                </a:rPr>
                <a:t> </a:t>
              </a:r>
            </a:p>
          </p:txBody>
        </p:sp>
        <p:sp>
          <p:nvSpPr>
            <p:cNvPr id="14" name="Шестиугольник 13"/>
            <p:cNvSpPr>
              <a:spLocks/>
            </p:cNvSpPr>
            <p:nvPr userDrawn="1"/>
          </p:nvSpPr>
          <p:spPr>
            <a:xfrm>
              <a:off x="8820189" y="1042267"/>
              <a:ext cx="41948" cy="4194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srgbClr val="0C0C0C"/>
                </a:solidFill>
              </a:endParaRPr>
            </a:p>
          </p:txBody>
        </p:sp>
      </p:grpSp>
      <p:sp>
        <p:nvSpPr>
          <p:cNvPr id="15" name="그림 개체 틀 16">
            <a:extLst>
              <a:ext uri="{FF2B5EF4-FFF2-40B4-BE49-F238E27FC236}">
                <a16:creationId xmlns="" xmlns:a16="http://schemas.microsoft.com/office/drawing/2014/main" id="{07163F96-C234-481E-88AF-E4A1C0E9A1DC}"/>
              </a:ext>
            </a:extLst>
          </p:cNvPr>
          <p:cNvSpPr txBox="1">
            <a:spLocks/>
          </p:cNvSpPr>
          <p:nvPr userDrawn="1"/>
        </p:nvSpPr>
        <p:spPr>
          <a:xfrm>
            <a:off x="1691680" y="2"/>
            <a:ext cx="7451836" cy="688532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6949524 w 8396198"/>
              <a:gd name="connsiteY5" fmla="*/ 1907550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7502757 w 8396198"/>
              <a:gd name="connsiteY10" fmla="*/ 0 h 6460303"/>
              <a:gd name="connsiteX11" fmla="*/ 6516179 w 8396198"/>
              <a:gd name="connsiteY11" fmla="*/ 0 h 6460303"/>
              <a:gd name="connsiteX12" fmla="*/ 7411525 w 8396198"/>
              <a:gd name="connsiteY12" fmla="*/ 0 h 6460303"/>
              <a:gd name="connsiteX13" fmla="*/ 2805577 w 8396198"/>
              <a:gd name="connsiteY13" fmla="*/ 6066627 h 6460303"/>
              <a:gd name="connsiteX14" fmla="*/ 2305992 w 8396198"/>
              <a:gd name="connsiteY14" fmla="*/ 6135001 h 6460303"/>
              <a:gd name="connsiteX15" fmla="*/ 2305993 w 8396198"/>
              <a:gd name="connsiteY15" fmla="*/ 6135001 h 6460303"/>
              <a:gd name="connsiteX16" fmla="*/ 2237619 w 8396198"/>
              <a:gd name="connsiteY16" fmla="*/ 5635416 h 6460303"/>
              <a:gd name="connsiteX17" fmla="*/ 6516179 w 8396198"/>
              <a:gd name="connsiteY17" fmla="*/ 0 h 6460303"/>
              <a:gd name="connsiteX18" fmla="*/ 5529597 w 8396198"/>
              <a:gd name="connsiteY18" fmla="*/ 0 h 6460303"/>
              <a:gd name="connsiteX19" fmla="*/ 6424943 w 8396198"/>
              <a:gd name="connsiteY19" fmla="*/ 0 h 6460303"/>
              <a:gd name="connsiteX20" fmla="*/ 2484768 w 8396198"/>
              <a:gd name="connsiteY20" fmla="*/ 5189719 h 6460303"/>
              <a:gd name="connsiteX21" fmla="*/ 2046796 w 8396198"/>
              <a:gd name="connsiteY21" fmla="*/ 5295775 h 6460303"/>
              <a:gd name="connsiteX22" fmla="*/ 1985184 w 8396198"/>
              <a:gd name="connsiteY22" fmla="*/ 5258093 h 6460303"/>
              <a:gd name="connsiteX23" fmla="*/ 1932333 w 8396198"/>
              <a:gd name="connsiteY23" fmla="*/ 5208872 h 6460303"/>
              <a:gd name="connsiteX24" fmla="*/ 1916810 w 8396198"/>
              <a:gd name="connsiteY24" fmla="*/ 4758508 h 6460303"/>
              <a:gd name="connsiteX25" fmla="*/ 5529597 w 8396198"/>
              <a:gd name="connsiteY25" fmla="*/ 0 h 6460303"/>
              <a:gd name="connsiteX26" fmla="*/ 4543018 w 8396198"/>
              <a:gd name="connsiteY26" fmla="*/ 0 h 6460303"/>
              <a:gd name="connsiteX27" fmla="*/ 5438364 w 8396198"/>
              <a:gd name="connsiteY27" fmla="*/ 0 h 6460303"/>
              <a:gd name="connsiteX28" fmla="*/ 640552 w 8396198"/>
              <a:gd name="connsiteY28" fmla="*/ 6319336 h 6460303"/>
              <a:gd name="connsiteX29" fmla="*/ 140967 w 8396198"/>
              <a:gd name="connsiteY29" fmla="*/ 6387711 h 6460303"/>
              <a:gd name="connsiteX30" fmla="*/ 140968 w 8396198"/>
              <a:gd name="connsiteY30" fmla="*/ 6387711 h 6460303"/>
              <a:gd name="connsiteX31" fmla="*/ 72594 w 8396198"/>
              <a:gd name="connsiteY31" fmla="*/ 5888126 h 6460303"/>
              <a:gd name="connsiteX32" fmla="*/ 4543018 w 8396198"/>
              <a:gd name="connsiteY32" fmla="*/ 0 h 6460303"/>
              <a:gd name="connsiteX33" fmla="*/ 3556436 w 8396198"/>
              <a:gd name="connsiteY33" fmla="*/ 0 h 6460303"/>
              <a:gd name="connsiteX34" fmla="*/ 4451782 w 8396198"/>
              <a:gd name="connsiteY34" fmla="*/ 0 h 6460303"/>
              <a:gd name="connsiteX35" fmla="*/ 711634 w 8396198"/>
              <a:gd name="connsiteY35" fmla="*/ 4926258 h 6460303"/>
              <a:gd name="connsiteX36" fmla="*/ 212049 w 8396198"/>
              <a:gd name="connsiteY36" fmla="*/ 4994633 h 6460303"/>
              <a:gd name="connsiteX37" fmla="*/ 212050 w 8396198"/>
              <a:gd name="connsiteY37" fmla="*/ 4994633 h 6460303"/>
              <a:gd name="connsiteX38" fmla="*/ 143675 w 8396198"/>
              <a:gd name="connsiteY38" fmla="*/ 4495047 h 6460303"/>
              <a:gd name="connsiteX39" fmla="*/ 3556436 w 8396198"/>
              <a:gd name="connsiteY39" fmla="*/ 0 h 6460303"/>
              <a:gd name="connsiteX40" fmla="*/ 2569856 w 8396198"/>
              <a:gd name="connsiteY40" fmla="*/ 0 h 6460303"/>
              <a:gd name="connsiteX41" fmla="*/ 3465201 w 8396198"/>
              <a:gd name="connsiteY41" fmla="*/ 0 h 6460303"/>
              <a:gd name="connsiteX42" fmla="*/ 1054005 w 8396198"/>
              <a:gd name="connsiteY42" fmla="*/ 3175856 h 6460303"/>
              <a:gd name="connsiteX43" fmla="*/ 554420 w 8396198"/>
              <a:gd name="connsiteY43" fmla="*/ 3244231 h 6460303"/>
              <a:gd name="connsiteX44" fmla="*/ 554421 w 8396198"/>
              <a:gd name="connsiteY44" fmla="*/ 3244231 h 6460303"/>
              <a:gd name="connsiteX45" fmla="*/ 486047 w 8396198"/>
              <a:gd name="connsiteY45" fmla="*/ 2744646 h 6460303"/>
              <a:gd name="connsiteX46" fmla="*/ 2569856 w 8396198"/>
              <a:gd name="connsiteY46" fmla="*/ 0 h 6460303"/>
              <a:gd name="connsiteX47" fmla="*/ 1583274 w 8396198"/>
              <a:gd name="connsiteY47" fmla="*/ 0 h 6460303"/>
              <a:gd name="connsiteX48" fmla="*/ 2478619 w 8396198"/>
              <a:gd name="connsiteY48" fmla="*/ 0 h 6460303"/>
              <a:gd name="connsiteX49" fmla="*/ 935829 w 8396198"/>
              <a:gd name="connsiteY49" fmla="*/ 2032053 h 6460303"/>
              <a:gd name="connsiteX50" fmla="*/ 436245 w 8396198"/>
              <a:gd name="connsiteY50" fmla="*/ 2100428 h 6460303"/>
              <a:gd name="connsiteX51" fmla="*/ 436245 w 8396198"/>
              <a:gd name="connsiteY51" fmla="*/ 2100427 h 6460303"/>
              <a:gd name="connsiteX52" fmla="*/ 367872 w 8396198"/>
              <a:gd name="connsiteY52" fmla="*/ 1600843 h 6460303"/>
              <a:gd name="connsiteX53" fmla="*/ 1583274 w 8396198"/>
              <a:gd name="connsiteY53" fmla="*/ 0 h 6460303"/>
              <a:gd name="connsiteX54" fmla="*/ 596693 w 8396198"/>
              <a:gd name="connsiteY54" fmla="*/ 0 h 6460303"/>
              <a:gd name="connsiteX55" fmla="*/ 1492038 w 8396198"/>
              <a:gd name="connsiteY55" fmla="*/ 0 h 6460303"/>
              <a:gd name="connsiteX56" fmla="*/ 850966 w 8396198"/>
              <a:gd name="connsiteY56" fmla="*/ 844373 h 6460303"/>
              <a:gd name="connsiteX57" fmla="*/ 351382 w 8396198"/>
              <a:gd name="connsiteY57" fmla="*/ 912748 h 6460303"/>
              <a:gd name="connsiteX58" fmla="*/ 351383 w 8396198"/>
              <a:gd name="connsiteY58" fmla="*/ 912748 h 6460303"/>
              <a:gd name="connsiteX59" fmla="*/ 283008 w 8396198"/>
              <a:gd name="connsiteY59" fmla="*/ 413163 h 6460303"/>
              <a:gd name="connsiteX60" fmla="*/ 596693 w 8396198"/>
              <a:gd name="connsiteY60" fmla="*/ 0 h 6460303"/>
              <a:gd name="connsiteX0" fmla="*/ 1985184 w 7502757"/>
              <a:gd name="connsiteY0" fmla="*/ 5258093 h 6460303"/>
              <a:gd name="connsiteX1" fmla="*/ 1985184 w 7502757"/>
              <a:gd name="connsiteY1" fmla="*/ 5258093 h 6460303"/>
              <a:gd name="connsiteX2" fmla="*/ 1985184 w 7502757"/>
              <a:gd name="connsiteY2" fmla="*/ 5258093 h 6460303"/>
              <a:gd name="connsiteX3" fmla="*/ 7502757 w 7502757"/>
              <a:gd name="connsiteY3" fmla="*/ 0 h 6460303"/>
              <a:gd name="connsiteX4" fmla="*/ 7429884 w 7502757"/>
              <a:gd name="connsiteY4" fmla="*/ 1269060 h 6460303"/>
              <a:gd name="connsiteX5" fmla="*/ 6949524 w 7502757"/>
              <a:gd name="connsiteY5" fmla="*/ 1907550 h 6460303"/>
              <a:gd name="connsiteX6" fmla="*/ 4763857 w 7502757"/>
              <a:gd name="connsiteY6" fmla="*/ 4786769 h 6460303"/>
              <a:gd name="connsiteX7" fmla="*/ 4264272 w 7502757"/>
              <a:gd name="connsiteY7" fmla="*/ 4855144 h 6460303"/>
              <a:gd name="connsiteX8" fmla="*/ 4264273 w 7502757"/>
              <a:gd name="connsiteY8" fmla="*/ 4855143 h 6460303"/>
              <a:gd name="connsiteX9" fmla="*/ 4195899 w 7502757"/>
              <a:gd name="connsiteY9" fmla="*/ 4355559 h 6460303"/>
              <a:gd name="connsiteX10" fmla="*/ 7502757 w 7502757"/>
              <a:gd name="connsiteY10" fmla="*/ 0 h 6460303"/>
              <a:gd name="connsiteX11" fmla="*/ 6516179 w 7502757"/>
              <a:gd name="connsiteY11" fmla="*/ 0 h 6460303"/>
              <a:gd name="connsiteX12" fmla="*/ 7411525 w 7502757"/>
              <a:gd name="connsiteY12" fmla="*/ 0 h 6460303"/>
              <a:gd name="connsiteX13" fmla="*/ 2805577 w 7502757"/>
              <a:gd name="connsiteY13" fmla="*/ 6066627 h 6460303"/>
              <a:gd name="connsiteX14" fmla="*/ 2305992 w 7502757"/>
              <a:gd name="connsiteY14" fmla="*/ 6135001 h 6460303"/>
              <a:gd name="connsiteX15" fmla="*/ 2305993 w 7502757"/>
              <a:gd name="connsiteY15" fmla="*/ 6135001 h 6460303"/>
              <a:gd name="connsiteX16" fmla="*/ 2237619 w 7502757"/>
              <a:gd name="connsiteY16" fmla="*/ 5635416 h 6460303"/>
              <a:gd name="connsiteX17" fmla="*/ 6516179 w 7502757"/>
              <a:gd name="connsiteY17" fmla="*/ 0 h 6460303"/>
              <a:gd name="connsiteX18" fmla="*/ 5529597 w 7502757"/>
              <a:gd name="connsiteY18" fmla="*/ 0 h 6460303"/>
              <a:gd name="connsiteX19" fmla="*/ 6424943 w 7502757"/>
              <a:gd name="connsiteY19" fmla="*/ 0 h 6460303"/>
              <a:gd name="connsiteX20" fmla="*/ 2484768 w 7502757"/>
              <a:gd name="connsiteY20" fmla="*/ 5189719 h 6460303"/>
              <a:gd name="connsiteX21" fmla="*/ 2046796 w 7502757"/>
              <a:gd name="connsiteY21" fmla="*/ 5295775 h 6460303"/>
              <a:gd name="connsiteX22" fmla="*/ 1985184 w 7502757"/>
              <a:gd name="connsiteY22" fmla="*/ 5258093 h 6460303"/>
              <a:gd name="connsiteX23" fmla="*/ 1932333 w 7502757"/>
              <a:gd name="connsiteY23" fmla="*/ 5208872 h 6460303"/>
              <a:gd name="connsiteX24" fmla="*/ 1916810 w 7502757"/>
              <a:gd name="connsiteY24" fmla="*/ 4758508 h 6460303"/>
              <a:gd name="connsiteX25" fmla="*/ 5529597 w 7502757"/>
              <a:gd name="connsiteY25" fmla="*/ 0 h 6460303"/>
              <a:gd name="connsiteX26" fmla="*/ 4543018 w 7502757"/>
              <a:gd name="connsiteY26" fmla="*/ 0 h 6460303"/>
              <a:gd name="connsiteX27" fmla="*/ 5438364 w 7502757"/>
              <a:gd name="connsiteY27" fmla="*/ 0 h 6460303"/>
              <a:gd name="connsiteX28" fmla="*/ 640552 w 7502757"/>
              <a:gd name="connsiteY28" fmla="*/ 6319336 h 6460303"/>
              <a:gd name="connsiteX29" fmla="*/ 140967 w 7502757"/>
              <a:gd name="connsiteY29" fmla="*/ 6387711 h 6460303"/>
              <a:gd name="connsiteX30" fmla="*/ 140968 w 7502757"/>
              <a:gd name="connsiteY30" fmla="*/ 6387711 h 6460303"/>
              <a:gd name="connsiteX31" fmla="*/ 72594 w 7502757"/>
              <a:gd name="connsiteY31" fmla="*/ 5888126 h 6460303"/>
              <a:gd name="connsiteX32" fmla="*/ 4543018 w 7502757"/>
              <a:gd name="connsiteY32" fmla="*/ 0 h 6460303"/>
              <a:gd name="connsiteX33" fmla="*/ 3556436 w 7502757"/>
              <a:gd name="connsiteY33" fmla="*/ 0 h 6460303"/>
              <a:gd name="connsiteX34" fmla="*/ 4451782 w 7502757"/>
              <a:gd name="connsiteY34" fmla="*/ 0 h 6460303"/>
              <a:gd name="connsiteX35" fmla="*/ 711634 w 7502757"/>
              <a:gd name="connsiteY35" fmla="*/ 4926258 h 6460303"/>
              <a:gd name="connsiteX36" fmla="*/ 212049 w 7502757"/>
              <a:gd name="connsiteY36" fmla="*/ 4994633 h 6460303"/>
              <a:gd name="connsiteX37" fmla="*/ 212050 w 7502757"/>
              <a:gd name="connsiteY37" fmla="*/ 4994633 h 6460303"/>
              <a:gd name="connsiteX38" fmla="*/ 143675 w 7502757"/>
              <a:gd name="connsiteY38" fmla="*/ 4495047 h 6460303"/>
              <a:gd name="connsiteX39" fmla="*/ 3556436 w 7502757"/>
              <a:gd name="connsiteY39" fmla="*/ 0 h 6460303"/>
              <a:gd name="connsiteX40" fmla="*/ 2569856 w 7502757"/>
              <a:gd name="connsiteY40" fmla="*/ 0 h 6460303"/>
              <a:gd name="connsiteX41" fmla="*/ 3465201 w 7502757"/>
              <a:gd name="connsiteY41" fmla="*/ 0 h 6460303"/>
              <a:gd name="connsiteX42" fmla="*/ 1054005 w 7502757"/>
              <a:gd name="connsiteY42" fmla="*/ 3175856 h 6460303"/>
              <a:gd name="connsiteX43" fmla="*/ 554420 w 7502757"/>
              <a:gd name="connsiteY43" fmla="*/ 3244231 h 6460303"/>
              <a:gd name="connsiteX44" fmla="*/ 554421 w 7502757"/>
              <a:gd name="connsiteY44" fmla="*/ 3244231 h 6460303"/>
              <a:gd name="connsiteX45" fmla="*/ 486047 w 7502757"/>
              <a:gd name="connsiteY45" fmla="*/ 2744646 h 6460303"/>
              <a:gd name="connsiteX46" fmla="*/ 2569856 w 7502757"/>
              <a:gd name="connsiteY46" fmla="*/ 0 h 6460303"/>
              <a:gd name="connsiteX47" fmla="*/ 1583274 w 7502757"/>
              <a:gd name="connsiteY47" fmla="*/ 0 h 6460303"/>
              <a:gd name="connsiteX48" fmla="*/ 2478619 w 7502757"/>
              <a:gd name="connsiteY48" fmla="*/ 0 h 6460303"/>
              <a:gd name="connsiteX49" fmla="*/ 935829 w 7502757"/>
              <a:gd name="connsiteY49" fmla="*/ 2032053 h 6460303"/>
              <a:gd name="connsiteX50" fmla="*/ 436245 w 7502757"/>
              <a:gd name="connsiteY50" fmla="*/ 2100428 h 6460303"/>
              <a:gd name="connsiteX51" fmla="*/ 436245 w 7502757"/>
              <a:gd name="connsiteY51" fmla="*/ 2100427 h 6460303"/>
              <a:gd name="connsiteX52" fmla="*/ 367872 w 7502757"/>
              <a:gd name="connsiteY52" fmla="*/ 1600843 h 6460303"/>
              <a:gd name="connsiteX53" fmla="*/ 1583274 w 7502757"/>
              <a:gd name="connsiteY53" fmla="*/ 0 h 6460303"/>
              <a:gd name="connsiteX54" fmla="*/ 596693 w 7502757"/>
              <a:gd name="connsiteY54" fmla="*/ 0 h 6460303"/>
              <a:gd name="connsiteX55" fmla="*/ 1492038 w 7502757"/>
              <a:gd name="connsiteY55" fmla="*/ 0 h 6460303"/>
              <a:gd name="connsiteX56" fmla="*/ 850966 w 7502757"/>
              <a:gd name="connsiteY56" fmla="*/ 844373 h 6460303"/>
              <a:gd name="connsiteX57" fmla="*/ 351382 w 7502757"/>
              <a:gd name="connsiteY57" fmla="*/ 912748 h 6460303"/>
              <a:gd name="connsiteX58" fmla="*/ 351383 w 7502757"/>
              <a:gd name="connsiteY58" fmla="*/ 912748 h 6460303"/>
              <a:gd name="connsiteX59" fmla="*/ 283008 w 7502757"/>
              <a:gd name="connsiteY59" fmla="*/ 413163 h 6460303"/>
              <a:gd name="connsiteX60" fmla="*/ 596693 w 7502757"/>
              <a:gd name="connsiteY60" fmla="*/ 0 h 6460303"/>
              <a:gd name="connsiteX0" fmla="*/ 1985184 w 7429884"/>
              <a:gd name="connsiteY0" fmla="*/ 5258093 h 6460303"/>
              <a:gd name="connsiteX1" fmla="*/ 1985184 w 7429884"/>
              <a:gd name="connsiteY1" fmla="*/ 5258093 h 6460303"/>
              <a:gd name="connsiteX2" fmla="*/ 1985184 w 7429884"/>
              <a:gd name="connsiteY2" fmla="*/ 5258093 h 6460303"/>
              <a:gd name="connsiteX3" fmla="*/ 7426781 w 7429884"/>
              <a:gd name="connsiteY3" fmla="*/ 101286 h 6460303"/>
              <a:gd name="connsiteX4" fmla="*/ 7429884 w 7429884"/>
              <a:gd name="connsiteY4" fmla="*/ 1269060 h 6460303"/>
              <a:gd name="connsiteX5" fmla="*/ 6949524 w 7429884"/>
              <a:gd name="connsiteY5" fmla="*/ 1907550 h 6460303"/>
              <a:gd name="connsiteX6" fmla="*/ 4763857 w 7429884"/>
              <a:gd name="connsiteY6" fmla="*/ 4786769 h 6460303"/>
              <a:gd name="connsiteX7" fmla="*/ 4264272 w 7429884"/>
              <a:gd name="connsiteY7" fmla="*/ 4855144 h 6460303"/>
              <a:gd name="connsiteX8" fmla="*/ 4264273 w 7429884"/>
              <a:gd name="connsiteY8" fmla="*/ 4855143 h 6460303"/>
              <a:gd name="connsiteX9" fmla="*/ 4195899 w 7429884"/>
              <a:gd name="connsiteY9" fmla="*/ 4355559 h 6460303"/>
              <a:gd name="connsiteX10" fmla="*/ 7426781 w 7429884"/>
              <a:gd name="connsiteY10" fmla="*/ 101286 h 6460303"/>
              <a:gd name="connsiteX11" fmla="*/ 6516179 w 7429884"/>
              <a:gd name="connsiteY11" fmla="*/ 0 h 6460303"/>
              <a:gd name="connsiteX12" fmla="*/ 7411525 w 7429884"/>
              <a:gd name="connsiteY12" fmla="*/ 0 h 6460303"/>
              <a:gd name="connsiteX13" fmla="*/ 2805577 w 7429884"/>
              <a:gd name="connsiteY13" fmla="*/ 6066627 h 6460303"/>
              <a:gd name="connsiteX14" fmla="*/ 2305992 w 7429884"/>
              <a:gd name="connsiteY14" fmla="*/ 6135001 h 6460303"/>
              <a:gd name="connsiteX15" fmla="*/ 2305993 w 7429884"/>
              <a:gd name="connsiteY15" fmla="*/ 6135001 h 6460303"/>
              <a:gd name="connsiteX16" fmla="*/ 2237619 w 7429884"/>
              <a:gd name="connsiteY16" fmla="*/ 5635416 h 6460303"/>
              <a:gd name="connsiteX17" fmla="*/ 6516179 w 7429884"/>
              <a:gd name="connsiteY17" fmla="*/ 0 h 6460303"/>
              <a:gd name="connsiteX18" fmla="*/ 5529597 w 7429884"/>
              <a:gd name="connsiteY18" fmla="*/ 0 h 6460303"/>
              <a:gd name="connsiteX19" fmla="*/ 6424943 w 7429884"/>
              <a:gd name="connsiteY19" fmla="*/ 0 h 6460303"/>
              <a:gd name="connsiteX20" fmla="*/ 2484768 w 7429884"/>
              <a:gd name="connsiteY20" fmla="*/ 5189719 h 6460303"/>
              <a:gd name="connsiteX21" fmla="*/ 2046796 w 7429884"/>
              <a:gd name="connsiteY21" fmla="*/ 5295775 h 6460303"/>
              <a:gd name="connsiteX22" fmla="*/ 1985184 w 7429884"/>
              <a:gd name="connsiteY22" fmla="*/ 5258093 h 6460303"/>
              <a:gd name="connsiteX23" fmla="*/ 1932333 w 7429884"/>
              <a:gd name="connsiteY23" fmla="*/ 5208872 h 6460303"/>
              <a:gd name="connsiteX24" fmla="*/ 1916810 w 7429884"/>
              <a:gd name="connsiteY24" fmla="*/ 4758508 h 6460303"/>
              <a:gd name="connsiteX25" fmla="*/ 5529597 w 7429884"/>
              <a:gd name="connsiteY25" fmla="*/ 0 h 6460303"/>
              <a:gd name="connsiteX26" fmla="*/ 4543018 w 7429884"/>
              <a:gd name="connsiteY26" fmla="*/ 0 h 6460303"/>
              <a:gd name="connsiteX27" fmla="*/ 5438364 w 7429884"/>
              <a:gd name="connsiteY27" fmla="*/ 0 h 6460303"/>
              <a:gd name="connsiteX28" fmla="*/ 640552 w 7429884"/>
              <a:gd name="connsiteY28" fmla="*/ 6319336 h 6460303"/>
              <a:gd name="connsiteX29" fmla="*/ 140967 w 7429884"/>
              <a:gd name="connsiteY29" fmla="*/ 6387711 h 6460303"/>
              <a:gd name="connsiteX30" fmla="*/ 140968 w 7429884"/>
              <a:gd name="connsiteY30" fmla="*/ 6387711 h 6460303"/>
              <a:gd name="connsiteX31" fmla="*/ 72594 w 7429884"/>
              <a:gd name="connsiteY31" fmla="*/ 5888126 h 6460303"/>
              <a:gd name="connsiteX32" fmla="*/ 4543018 w 7429884"/>
              <a:gd name="connsiteY32" fmla="*/ 0 h 6460303"/>
              <a:gd name="connsiteX33" fmla="*/ 3556436 w 7429884"/>
              <a:gd name="connsiteY33" fmla="*/ 0 h 6460303"/>
              <a:gd name="connsiteX34" fmla="*/ 4451782 w 7429884"/>
              <a:gd name="connsiteY34" fmla="*/ 0 h 6460303"/>
              <a:gd name="connsiteX35" fmla="*/ 711634 w 7429884"/>
              <a:gd name="connsiteY35" fmla="*/ 4926258 h 6460303"/>
              <a:gd name="connsiteX36" fmla="*/ 212049 w 7429884"/>
              <a:gd name="connsiteY36" fmla="*/ 4994633 h 6460303"/>
              <a:gd name="connsiteX37" fmla="*/ 212050 w 7429884"/>
              <a:gd name="connsiteY37" fmla="*/ 4994633 h 6460303"/>
              <a:gd name="connsiteX38" fmla="*/ 143675 w 7429884"/>
              <a:gd name="connsiteY38" fmla="*/ 4495047 h 6460303"/>
              <a:gd name="connsiteX39" fmla="*/ 3556436 w 7429884"/>
              <a:gd name="connsiteY39" fmla="*/ 0 h 6460303"/>
              <a:gd name="connsiteX40" fmla="*/ 2569856 w 7429884"/>
              <a:gd name="connsiteY40" fmla="*/ 0 h 6460303"/>
              <a:gd name="connsiteX41" fmla="*/ 3465201 w 7429884"/>
              <a:gd name="connsiteY41" fmla="*/ 0 h 6460303"/>
              <a:gd name="connsiteX42" fmla="*/ 1054005 w 7429884"/>
              <a:gd name="connsiteY42" fmla="*/ 3175856 h 6460303"/>
              <a:gd name="connsiteX43" fmla="*/ 554420 w 7429884"/>
              <a:gd name="connsiteY43" fmla="*/ 3244231 h 6460303"/>
              <a:gd name="connsiteX44" fmla="*/ 554421 w 7429884"/>
              <a:gd name="connsiteY44" fmla="*/ 3244231 h 6460303"/>
              <a:gd name="connsiteX45" fmla="*/ 486047 w 7429884"/>
              <a:gd name="connsiteY45" fmla="*/ 2744646 h 6460303"/>
              <a:gd name="connsiteX46" fmla="*/ 2569856 w 7429884"/>
              <a:gd name="connsiteY46" fmla="*/ 0 h 6460303"/>
              <a:gd name="connsiteX47" fmla="*/ 1583274 w 7429884"/>
              <a:gd name="connsiteY47" fmla="*/ 0 h 6460303"/>
              <a:gd name="connsiteX48" fmla="*/ 2478619 w 7429884"/>
              <a:gd name="connsiteY48" fmla="*/ 0 h 6460303"/>
              <a:gd name="connsiteX49" fmla="*/ 935829 w 7429884"/>
              <a:gd name="connsiteY49" fmla="*/ 2032053 h 6460303"/>
              <a:gd name="connsiteX50" fmla="*/ 436245 w 7429884"/>
              <a:gd name="connsiteY50" fmla="*/ 2100428 h 6460303"/>
              <a:gd name="connsiteX51" fmla="*/ 436245 w 7429884"/>
              <a:gd name="connsiteY51" fmla="*/ 2100427 h 6460303"/>
              <a:gd name="connsiteX52" fmla="*/ 367872 w 7429884"/>
              <a:gd name="connsiteY52" fmla="*/ 1600843 h 6460303"/>
              <a:gd name="connsiteX53" fmla="*/ 1583274 w 7429884"/>
              <a:gd name="connsiteY53" fmla="*/ 0 h 6460303"/>
              <a:gd name="connsiteX54" fmla="*/ 596693 w 7429884"/>
              <a:gd name="connsiteY54" fmla="*/ 0 h 6460303"/>
              <a:gd name="connsiteX55" fmla="*/ 1492038 w 7429884"/>
              <a:gd name="connsiteY55" fmla="*/ 0 h 6460303"/>
              <a:gd name="connsiteX56" fmla="*/ 850966 w 7429884"/>
              <a:gd name="connsiteY56" fmla="*/ 844373 h 6460303"/>
              <a:gd name="connsiteX57" fmla="*/ 351382 w 7429884"/>
              <a:gd name="connsiteY57" fmla="*/ 912748 h 6460303"/>
              <a:gd name="connsiteX58" fmla="*/ 351383 w 7429884"/>
              <a:gd name="connsiteY58" fmla="*/ 912748 h 6460303"/>
              <a:gd name="connsiteX59" fmla="*/ 283008 w 7429884"/>
              <a:gd name="connsiteY59" fmla="*/ 413163 h 6460303"/>
              <a:gd name="connsiteX60" fmla="*/ 596693 w 7429884"/>
              <a:gd name="connsiteY60" fmla="*/ 0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7429884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426781" y="101286"/>
                </a:moveTo>
                <a:cubicBezTo>
                  <a:pt x="7427815" y="490544"/>
                  <a:pt x="7428850" y="879802"/>
                  <a:pt x="7429884" y="1269060"/>
                </a:cubicBezTo>
                <a:lnTo>
                  <a:pt x="6949524" y="1907550"/>
                </a:lnTo>
                <a:cubicBezTo>
                  <a:pt x="5741374" y="3498841"/>
                  <a:pt x="5211399" y="4295503"/>
                  <a:pt x="4763857" y="4786769"/>
                </a:cubicBezTo>
                <a:cubicBezTo>
                  <a:pt x="4316315" y="5278035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lnTo>
                  <a:pt x="7426781" y="101286"/>
                </a:ln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lnTo>
                  <a:pt x="6516179" y="0"/>
                </a:ln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lnTo>
                  <a:pt x="5529597" y="0"/>
                </a:ln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lnTo>
                  <a:pt x="4543018" y="0"/>
                </a:ln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lnTo>
                  <a:pt x="3556436" y="0"/>
                </a:ln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lnTo>
                  <a:pt x="2569856" y="0"/>
                </a:ln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lnTo>
                  <a:pt x="1583274" y="0"/>
                </a:ln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lnTo>
                  <a:pt x="596693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effectLst>
            <a:outerShdw blurRad="50800" dist="38100" dir="13500000" algn="br" rotWithShape="0">
              <a:schemeClr val="accent2">
                <a:lumMod val="50000"/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ko-KR" altLang="en-US" sz="1200" dirty="0">
              <a:solidFill>
                <a:srgbClr val="0C0C0C"/>
              </a:solidFill>
            </a:endParaRPr>
          </a:p>
        </p:txBody>
      </p:sp>
      <p:grpSp>
        <p:nvGrpSpPr>
          <p:cNvPr id="16" name="Google Shape;28;p3"/>
          <p:cNvGrpSpPr/>
          <p:nvPr userDrawn="1"/>
        </p:nvGrpSpPr>
        <p:grpSpPr>
          <a:xfrm rot="10800000" flipH="1">
            <a:off x="1" y="4182359"/>
            <a:ext cx="7953306" cy="2703024"/>
            <a:chOff x="-9894852" y="-4493254"/>
            <a:chExt cx="21200407" cy="6522740"/>
          </a:xfrm>
        </p:grpSpPr>
        <p:sp>
          <p:nvSpPr>
            <p:cNvPr id="17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8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0C0C0C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cxnSp>
        <p:nvCxnSpPr>
          <p:cNvPr id="19" name="Прямая соединительная линия 18"/>
          <p:cNvCxnSpPr/>
          <p:nvPr userDrawn="1"/>
        </p:nvCxnSpPr>
        <p:spPr>
          <a:xfrm>
            <a:off x="0" y="4293096"/>
            <a:ext cx="781236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669" y="4482030"/>
            <a:ext cx="5215505" cy="210362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6789373"/>
            <a:ext cx="558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6876256" y="4482029"/>
            <a:ext cx="2235757" cy="22809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18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1536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344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bg>
      <p:bgPr>
        <a:pattFill prst="wdUpDiag">
          <a:fgClr>
            <a:schemeClr val="accent5"/>
          </a:fgClr>
          <a:bgClr>
            <a:schemeClr val="accent5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4;p3"/>
          <p:cNvSpPr/>
          <p:nvPr userDrawn="1"/>
        </p:nvSpPr>
        <p:spPr>
          <a:xfrm>
            <a:off x="-4525" y="312619"/>
            <a:ext cx="7954945" cy="3849552"/>
          </a:xfrm>
          <a:custGeom>
            <a:avLst/>
            <a:gdLst>
              <a:gd name="connsiteX0" fmla="*/ 0 w 889200"/>
              <a:gd name="connsiteY0" fmla="*/ 296400 h 296400"/>
              <a:gd name="connsiteX1" fmla="*/ 288323 w 889200"/>
              <a:gd name="connsiteY1" fmla="*/ 0 h 296400"/>
              <a:gd name="connsiteX2" fmla="*/ 889200 w 889200"/>
              <a:gd name="connsiteY2" fmla="*/ 296400 h 296400"/>
              <a:gd name="connsiteX3" fmla="*/ 0 w 889200"/>
              <a:gd name="connsiteY3" fmla="*/ 296400 h 296400"/>
              <a:gd name="connsiteX0" fmla="*/ 0 w 889200"/>
              <a:gd name="connsiteY0" fmla="*/ 283611 h 283611"/>
              <a:gd name="connsiteX1" fmla="*/ 249956 w 889200"/>
              <a:gd name="connsiteY1" fmla="*/ 0 h 283611"/>
              <a:gd name="connsiteX2" fmla="*/ 889200 w 889200"/>
              <a:gd name="connsiteY2" fmla="*/ 283611 h 283611"/>
              <a:gd name="connsiteX3" fmla="*/ 0 w 889200"/>
              <a:gd name="connsiteY3" fmla="*/ 283611 h 283611"/>
              <a:gd name="connsiteX0" fmla="*/ 7033272 w 7922472"/>
              <a:gd name="connsiteY0" fmla="*/ 3161094 h 3161094"/>
              <a:gd name="connsiteX1" fmla="*/ 0 w 7922472"/>
              <a:gd name="connsiteY1" fmla="*/ 0 h 3161094"/>
              <a:gd name="connsiteX2" fmla="*/ 7922472 w 7922472"/>
              <a:gd name="connsiteY2" fmla="*/ 3161094 h 3161094"/>
              <a:gd name="connsiteX3" fmla="*/ 7033272 w 7922472"/>
              <a:gd name="connsiteY3" fmla="*/ 3161094 h 3161094"/>
              <a:gd name="connsiteX0" fmla="*/ 12215 w 7922472"/>
              <a:gd name="connsiteY0" fmla="*/ 3154700 h 3161094"/>
              <a:gd name="connsiteX1" fmla="*/ 0 w 7922472"/>
              <a:gd name="connsiteY1" fmla="*/ 0 h 3161094"/>
              <a:gd name="connsiteX2" fmla="*/ 7922472 w 7922472"/>
              <a:gd name="connsiteY2" fmla="*/ 3161094 h 3161094"/>
              <a:gd name="connsiteX3" fmla="*/ 12215 w 7922472"/>
              <a:gd name="connsiteY3" fmla="*/ 3154700 h 3161094"/>
              <a:gd name="connsiteX0" fmla="*/ 706 w 7930065"/>
              <a:gd name="connsiteY0" fmla="*/ 3154700 h 3161094"/>
              <a:gd name="connsiteX1" fmla="*/ 7593 w 7930065"/>
              <a:gd name="connsiteY1" fmla="*/ 0 h 3161094"/>
              <a:gd name="connsiteX2" fmla="*/ 7930065 w 7930065"/>
              <a:gd name="connsiteY2" fmla="*/ 3161094 h 3161094"/>
              <a:gd name="connsiteX3" fmla="*/ 706 w 7930065"/>
              <a:gd name="connsiteY3" fmla="*/ 3154700 h 3161094"/>
              <a:gd name="connsiteX0" fmla="*/ 1161 w 7930520"/>
              <a:gd name="connsiteY0" fmla="*/ 3161491 h 3167885"/>
              <a:gd name="connsiteX1" fmla="*/ 1286 w 7930520"/>
              <a:gd name="connsiteY1" fmla="*/ 0 h 3167885"/>
              <a:gd name="connsiteX2" fmla="*/ 7930520 w 7930520"/>
              <a:gd name="connsiteY2" fmla="*/ 3167885 h 3167885"/>
              <a:gd name="connsiteX3" fmla="*/ 1161 w 7930520"/>
              <a:gd name="connsiteY3" fmla="*/ 3161491 h 3167885"/>
              <a:gd name="connsiteX0" fmla="*/ 1161 w 7930520"/>
              <a:gd name="connsiteY0" fmla="*/ 3147911 h 3154305"/>
              <a:gd name="connsiteX1" fmla="*/ 1286 w 7930520"/>
              <a:gd name="connsiteY1" fmla="*/ 0 h 3154305"/>
              <a:gd name="connsiteX2" fmla="*/ 7930520 w 7930520"/>
              <a:gd name="connsiteY2" fmla="*/ 3154305 h 3154305"/>
              <a:gd name="connsiteX3" fmla="*/ 1161 w 7930520"/>
              <a:gd name="connsiteY3" fmla="*/ 3147911 h 3154305"/>
              <a:gd name="connsiteX0" fmla="*/ 1161 w 7916998"/>
              <a:gd name="connsiteY0" fmla="*/ 3147911 h 3147911"/>
              <a:gd name="connsiteX1" fmla="*/ 1286 w 7916998"/>
              <a:gd name="connsiteY1" fmla="*/ 0 h 3147911"/>
              <a:gd name="connsiteX2" fmla="*/ 7916998 w 7916998"/>
              <a:gd name="connsiteY2" fmla="*/ 3147515 h 3147911"/>
              <a:gd name="connsiteX3" fmla="*/ 1161 w 7916998"/>
              <a:gd name="connsiteY3" fmla="*/ 3147911 h 3147911"/>
              <a:gd name="connsiteX0" fmla="*/ 1653 w 7917490"/>
              <a:gd name="connsiteY0" fmla="*/ 2887164 h 2887164"/>
              <a:gd name="connsiteX1" fmla="*/ 0 w 7917490"/>
              <a:gd name="connsiteY1" fmla="*/ 0 h 2887164"/>
              <a:gd name="connsiteX2" fmla="*/ 7917490 w 7917490"/>
              <a:gd name="connsiteY2" fmla="*/ 2886768 h 2887164"/>
              <a:gd name="connsiteX3" fmla="*/ 1653 w 7917490"/>
              <a:gd name="connsiteY3" fmla="*/ 2887164 h 2887164"/>
              <a:gd name="connsiteX0" fmla="*/ 5210 w 7921047"/>
              <a:gd name="connsiteY0" fmla="*/ 2887164 h 2887164"/>
              <a:gd name="connsiteX1" fmla="*/ 0 w 7921047"/>
              <a:gd name="connsiteY1" fmla="*/ 0 h 2887164"/>
              <a:gd name="connsiteX2" fmla="*/ 7921047 w 7921047"/>
              <a:gd name="connsiteY2" fmla="*/ 2886768 h 2887164"/>
              <a:gd name="connsiteX3" fmla="*/ 5210 w 7921047"/>
              <a:gd name="connsiteY3" fmla="*/ 2887164 h 288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1047" h="2887164">
                <a:moveTo>
                  <a:pt x="5210" y="2887164"/>
                </a:moveTo>
                <a:cubicBezTo>
                  <a:pt x="1138" y="1835597"/>
                  <a:pt x="4072" y="1051567"/>
                  <a:pt x="0" y="0"/>
                </a:cubicBezTo>
                <a:lnTo>
                  <a:pt x="7921047" y="2886768"/>
                </a:lnTo>
                <a:lnTo>
                  <a:pt x="5210" y="288716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4000">
                <a:schemeClr val="bg1"/>
              </a:gs>
              <a:gs pos="79000">
                <a:schemeClr val="accent5"/>
              </a:gs>
              <a:gs pos="79000">
                <a:schemeClr val="accent3"/>
              </a:gs>
              <a:gs pos="64000">
                <a:schemeClr val="accent5"/>
              </a:gs>
              <a:gs pos="100000">
                <a:schemeClr val="accent3"/>
              </a:gs>
            </a:gsLst>
            <a:lin ang="6600000" scaled="0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0C0C0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3" name="그림 개체 틀 16">
            <a:extLst>
              <a:ext uri="{FF2B5EF4-FFF2-40B4-BE49-F238E27FC236}">
                <a16:creationId xmlns="" xmlns:a16="http://schemas.microsoft.com/office/drawing/2014/main" id="{07163F96-C234-481E-88AF-E4A1C0E9A1DC}"/>
              </a:ext>
            </a:extLst>
          </p:cNvPr>
          <p:cNvSpPr txBox="1">
            <a:spLocks/>
          </p:cNvSpPr>
          <p:nvPr userDrawn="1"/>
        </p:nvSpPr>
        <p:spPr>
          <a:xfrm>
            <a:off x="1694981" y="2"/>
            <a:ext cx="7448537" cy="6841057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6949524 w 8396198"/>
              <a:gd name="connsiteY5" fmla="*/ 1907550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7502757 w 8396198"/>
              <a:gd name="connsiteY10" fmla="*/ 0 h 6460303"/>
              <a:gd name="connsiteX11" fmla="*/ 6516179 w 8396198"/>
              <a:gd name="connsiteY11" fmla="*/ 0 h 6460303"/>
              <a:gd name="connsiteX12" fmla="*/ 7411525 w 8396198"/>
              <a:gd name="connsiteY12" fmla="*/ 0 h 6460303"/>
              <a:gd name="connsiteX13" fmla="*/ 2805577 w 8396198"/>
              <a:gd name="connsiteY13" fmla="*/ 6066627 h 6460303"/>
              <a:gd name="connsiteX14" fmla="*/ 2305992 w 8396198"/>
              <a:gd name="connsiteY14" fmla="*/ 6135001 h 6460303"/>
              <a:gd name="connsiteX15" fmla="*/ 2305993 w 8396198"/>
              <a:gd name="connsiteY15" fmla="*/ 6135001 h 6460303"/>
              <a:gd name="connsiteX16" fmla="*/ 2237619 w 8396198"/>
              <a:gd name="connsiteY16" fmla="*/ 5635416 h 6460303"/>
              <a:gd name="connsiteX17" fmla="*/ 6516179 w 8396198"/>
              <a:gd name="connsiteY17" fmla="*/ 0 h 6460303"/>
              <a:gd name="connsiteX18" fmla="*/ 5529597 w 8396198"/>
              <a:gd name="connsiteY18" fmla="*/ 0 h 6460303"/>
              <a:gd name="connsiteX19" fmla="*/ 6424943 w 8396198"/>
              <a:gd name="connsiteY19" fmla="*/ 0 h 6460303"/>
              <a:gd name="connsiteX20" fmla="*/ 2484768 w 8396198"/>
              <a:gd name="connsiteY20" fmla="*/ 5189719 h 6460303"/>
              <a:gd name="connsiteX21" fmla="*/ 2046796 w 8396198"/>
              <a:gd name="connsiteY21" fmla="*/ 5295775 h 6460303"/>
              <a:gd name="connsiteX22" fmla="*/ 1985184 w 8396198"/>
              <a:gd name="connsiteY22" fmla="*/ 5258093 h 6460303"/>
              <a:gd name="connsiteX23" fmla="*/ 1932333 w 8396198"/>
              <a:gd name="connsiteY23" fmla="*/ 5208872 h 6460303"/>
              <a:gd name="connsiteX24" fmla="*/ 1916810 w 8396198"/>
              <a:gd name="connsiteY24" fmla="*/ 4758508 h 6460303"/>
              <a:gd name="connsiteX25" fmla="*/ 5529597 w 8396198"/>
              <a:gd name="connsiteY25" fmla="*/ 0 h 6460303"/>
              <a:gd name="connsiteX26" fmla="*/ 4543018 w 8396198"/>
              <a:gd name="connsiteY26" fmla="*/ 0 h 6460303"/>
              <a:gd name="connsiteX27" fmla="*/ 5438364 w 8396198"/>
              <a:gd name="connsiteY27" fmla="*/ 0 h 6460303"/>
              <a:gd name="connsiteX28" fmla="*/ 640552 w 8396198"/>
              <a:gd name="connsiteY28" fmla="*/ 6319336 h 6460303"/>
              <a:gd name="connsiteX29" fmla="*/ 140967 w 8396198"/>
              <a:gd name="connsiteY29" fmla="*/ 6387711 h 6460303"/>
              <a:gd name="connsiteX30" fmla="*/ 140968 w 8396198"/>
              <a:gd name="connsiteY30" fmla="*/ 6387711 h 6460303"/>
              <a:gd name="connsiteX31" fmla="*/ 72594 w 8396198"/>
              <a:gd name="connsiteY31" fmla="*/ 5888126 h 6460303"/>
              <a:gd name="connsiteX32" fmla="*/ 4543018 w 8396198"/>
              <a:gd name="connsiteY32" fmla="*/ 0 h 6460303"/>
              <a:gd name="connsiteX33" fmla="*/ 3556436 w 8396198"/>
              <a:gd name="connsiteY33" fmla="*/ 0 h 6460303"/>
              <a:gd name="connsiteX34" fmla="*/ 4451782 w 8396198"/>
              <a:gd name="connsiteY34" fmla="*/ 0 h 6460303"/>
              <a:gd name="connsiteX35" fmla="*/ 711634 w 8396198"/>
              <a:gd name="connsiteY35" fmla="*/ 4926258 h 6460303"/>
              <a:gd name="connsiteX36" fmla="*/ 212049 w 8396198"/>
              <a:gd name="connsiteY36" fmla="*/ 4994633 h 6460303"/>
              <a:gd name="connsiteX37" fmla="*/ 212050 w 8396198"/>
              <a:gd name="connsiteY37" fmla="*/ 4994633 h 6460303"/>
              <a:gd name="connsiteX38" fmla="*/ 143675 w 8396198"/>
              <a:gd name="connsiteY38" fmla="*/ 4495047 h 6460303"/>
              <a:gd name="connsiteX39" fmla="*/ 3556436 w 8396198"/>
              <a:gd name="connsiteY39" fmla="*/ 0 h 6460303"/>
              <a:gd name="connsiteX40" fmla="*/ 2569856 w 8396198"/>
              <a:gd name="connsiteY40" fmla="*/ 0 h 6460303"/>
              <a:gd name="connsiteX41" fmla="*/ 3465201 w 8396198"/>
              <a:gd name="connsiteY41" fmla="*/ 0 h 6460303"/>
              <a:gd name="connsiteX42" fmla="*/ 1054005 w 8396198"/>
              <a:gd name="connsiteY42" fmla="*/ 3175856 h 6460303"/>
              <a:gd name="connsiteX43" fmla="*/ 554420 w 8396198"/>
              <a:gd name="connsiteY43" fmla="*/ 3244231 h 6460303"/>
              <a:gd name="connsiteX44" fmla="*/ 554421 w 8396198"/>
              <a:gd name="connsiteY44" fmla="*/ 3244231 h 6460303"/>
              <a:gd name="connsiteX45" fmla="*/ 486047 w 8396198"/>
              <a:gd name="connsiteY45" fmla="*/ 2744646 h 6460303"/>
              <a:gd name="connsiteX46" fmla="*/ 2569856 w 8396198"/>
              <a:gd name="connsiteY46" fmla="*/ 0 h 6460303"/>
              <a:gd name="connsiteX47" fmla="*/ 1583274 w 8396198"/>
              <a:gd name="connsiteY47" fmla="*/ 0 h 6460303"/>
              <a:gd name="connsiteX48" fmla="*/ 2478619 w 8396198"/>
              <a:gd name="connsiteY48" fmla="*/ 0 h 6460303"/>
              <a:gd name="connsiteX49" fmla="*/ 935829 w 8396198"/>
              <a:gd name="connsiteY49" fmla="*/ 2032053 h 6460303"/>
              <a:gd name="connsiteX50" fmla="*/ 436245 w 8396198"/>
              <a:gd name="connsiteY50" fmla="*/ 2100428 h 6460303"/>
              <a:gd name="connsiteX51" fmla="*/ 436245 w 8396198"/>
              <a:gd name="connsiteY51" fmla="*/ 2100427 h 6460303"/>
              <a:gd name="connsiteX52" fmla="*/ 367872 w 8396198"/>
              <a:gd name="connsiteY52" fmla="*/ 1600843 h 6460303"/>
              <a:gd name="connsiteX53" fmla="*/ 1583274 w 8396198"/>
              <a:gd name="connsiteY53" fmla="*/ 0 h 6460303"/>
              <a:gd name="connsiteX54" fmla="*/ 596693 w 8396198"/>
              <a:gd name="connsiteY54" fmla="*/ 0 h 6460303"/>
              <a:gd name="connsiteX55" fmla="*/ 1492038 w 8396198"/>
              <a:gd name="connsiteY55" fmla="*/ 0 h 6460303"/>
              <a:gd name="connsiteX56" fmla="*/ 850966 w 8396198"/>
              <a:gd name="connsiteY56" fmla="*/ 844373 h 6460303"/>
              <a:gd name="connsiteX57" fmla="*/ 351382 w 8396198"/>
              <a:gd name="connsiteY57" fmla="*/ 912748 h 6460303"/>
              <a:gd name="connsiteX58" fmla="*/ 351383 w 8396198"/>
              <a:gd name="connsiteY58" fmla="*/ 912748 h 6460303"/>
              <a:gd name="connsiteX59" fmla="*/ 283008 w 8396198"/>
              <a:gd name="connsiteY59" fmla="*/ 413163 h 6460303"/>
              <a:gd name="connsiteX60" fmla="*/ 596693 w 8396198"/>
              <a:gd name="connsiteY60" fmla="*/ 0 h 6460303"/>
              <a:gd name="connsiteX0" fmla="*/ 1985184 w 7502757"/>
              <a:gd name="connsiteY0" fmla="*/ 5258093 h 6460303"/>
              <a:gd name="connsiteX1" fmla="*/ 1985184 w 7502757"/>
              <a:gd name="connsiteY1" fmla="*/ 5258093 h 6460303"/>
              <a:gd name="connsiteX2" fmla="*/ 1985184 w 7502757"/>
              <a:gd name="connsiteY2" fmla="*/ 5258093 h 6460303"/>
              <a:gd name="connsiteX3" fmla="*/ 7502757 w 7502757"/>
              <a:gd name="connsiteY3" fmla="*/ 0 h 6460303"/>
              <a:gd name="connsiteX4" fmla="*/ 7429884 w 7502757"/>
              <a:gd name="connsiteY4" fmla="*/ 1269060 h 6460303"/>
              <a:gd name="connsiteX5" fmla="*/ 6949524 w 7502757"/>
              <a:gd name="connsiteY5" fmla="*/ 1907550 h 6460303"/>
              <a:gd name="connsiteX6" fmla="*/ 4763857 w 7502757"/>
              <a:gd name="connsiteY6" fmla="*/ 4786769 h 6460303"/>
              <a:gd name="connsiteX7" fmla="*/ 4264272 w 7502757"/>
              <a:gd name="connsiteY7" fmla="*/ 4855144 h 6460303"/>
              <a:gd name="connsiteX8" fmla="*/ 4264273 w 7502757"/>
              <a:gd name="connsiteY8" fmla="*/ 4855143 h 6460303"/>
              <a:gd name="connsiteX9" fmla="*/ 4195899 w 7502757"/>
              <a:gd name="connsiteY9" fmla="*/ 4355559 h 6460303"/>
              <a:gd name="connsiteX10" fmla="*/ 7502757 w 7502757"/>
              <a:gd name="connsiteY10" fmla="*/ 0 h 6460303"/>
              <a:gd name="connsiteX11" fmla="*/ 6516179 w 7502757"/>
              <a:gd name="connsiteY11" fmla="*/ 0 h 6460303"/>
              <a:gd name="connsiteX12" fmla="*/ 7411525 w 7502757"/>
              <a:gd name="connsiteY12" fmla="*/ 0 h 6460303"/>
              <a:gd name="connsiteX13" fmla="*/ 2805577 w 7502757"/>
              <a:gd name="connsiteY13" fmla="*/ 6066627 h 6460303"/>
              <a:gd name="connsiteX14" fmla="*/ 2305992 w 7502757"/>
              <a:gd name="connsiteY14" fmla="*/ 6135001 h 6460303"/>
              <a:gd name="connsiteX15" fmla="*/ 2305993 w 7502757"/>
              <a:gd name="connsiteY15" fmla="*/ 6135001 h 6460303"/>
              <a:gd name="connsiteX16" fmla="*/ 2237619 w 7502757"/>
              <a:gd name="connsiteY16" fmla="*/ 5635416 h 6460303"/>
              <a:gd name="connsiteX17" fmla="*/ 6516179 w 7502757"/>
              <a:gd name="connsiteY17" fmla="*/ 0 h 6460303"/>
              <a:gd name="connsiteX18" fmla="*/ 5529597 w 7502757"/>
              <a:gd name="connsiteY18" fmla="*/ 0 h 6460303"/>
              <a:gd name="connsiteX19" fmla="*/ 6424943 w 7502757"/>
              <a:gd name="connsiteY19" fmla="*/ 0 h 6460303"/>
              <a:gd name="connsiteX20" fmla="*/ 2484768 w 7502757"/>
              <a:gd name="connsiteY20" fmla="*/ 5189719 h 6460303"/>
              <a:gd name="connsiteX21" fmla="*/ 2046796 w 7502757"/>
              <a:gd name="connsiteY21" fmla="*/ 5295775 h 6460303"/>
              <a:gd name="connsiteX22" fmla="*/ 1985184 w 7502757"/>
              <a:gd name="connsiteY22" fmla="*/ 5258093 h 6460303"/>
              <a:gd name="connsiteX23" fmla="*/ 1932333 w 7502757"/>
              <a:gd name="connsiteY23" fmla="*/ 5208872 h 6460303"/>
              <a:gd name="connsiteX24" fmla="*/ 1916810 w 7502757"/>
              <a:gd name="connsiteY24" fmla="*/ 4758508 h 6460303"/>
              <a:gd name="connsiteX25" fmla="*/ 5529597 w 7502757"/>
              <a:gd name="connsiteY25" fmla="*/ 0 h 6460303"/>
              <a:gd name="connsiteX26" fmla="*/ 4543018 w 7502757"/>
              <a:gd name="connsiteY26" fmla="*/ 0 h 6460303"/>
              <a:gd name="connsiteX27" fmla="*/ 5438364 w 7502757"/>
              <a:gd name="connsiteY27" fmla="*/ 0 h 6460303"/>
              <a:gd name="connsiteX28" fmla="*/ 640552 w 7502757"/>
              <a:gd name="connsiteY28" fmla="*/ 6319336 h 6460303"/>
              <a:gd name="connsiteX29" fmla="*/ 140967 w 7502757"/>
              <a:gd name="connsiteY29" fmla="*/ 6387711 h 6460303"/>
              <a:gd name="connsiteX30" fmla="*/ 140968 w 7502757"/>
              <a:gd name="connsiteY30" fmla="*/ 6387711 h 6460303"/>
              <a:gd name="connsiteX31" fmla="*/ 72594 w 7502757"/>
              <a:gd name="connsiteY31" fmla="*/ 5888126 h 6460303"/>
              <a:gd name="connsiteX32" fmla="*/ 4543018 w 7502757"/>
              <a:gd name="connsiteY32" fmla="*/ 0 h 6460303"/>
              <a:gd name="connsiteX33" fmla="*/ 3556436 w 7502757"/>
              <a:gd name="connsiteY33" fmla="*/ 0 h 6460303"/>
              <a:gd name="connsiteX34" fmla="*/ 4451782 w 7502757"/>
              <a:gd name="connsiteY34" fmla="*/ 0 h 6460303"/>
              <a:gd name="connsiteX35" fmla="*/ 711634 w 7502757"/>
              <a:gd name="connsiteY35" fmla="*/ 4926258 h 6460303"/>
              <a:gd name="connsiteX36" fmla="*/ 212049 w 7502757"/>
              <a:gd name="connsiteY36" fmla="*/ 4994633 h 6460303"/>
              <a:gd name="connsiteX37" fmla="*/ 212050 w 7502757"/>
              <a:gd name="connsiteY37" fmla="*/ 4994633 h 6460303"/>
              <a:gd name="connsiteX38" fmla="*/ 143675 w 7502757"/>
              <a:gd name="connsiteY38" fmla="*/ 4495047 h 6460303"/>
              <a:gd name="connsiteX39" fmla="*/ 3556436 w 7502757"/>
              <a:gd name="connsiteY39" fmla="*/ 0 h 6460303"/>
              <a:gd name="connsiteX40" fmla="*/ 2569856 w 7502757"/>
              <a:gd name="connsiteY40" fmla="*/ 0 h 6460303"/>
              <a:gd name="connsiteX41" fmla="*/ 3465201 w 7502757"/>
              <a:gd name="connsiteY41" fmla="*/ 0 h 6460303"/>
              <a:gd name="connsiteX42" fmla="*/ 1054005 w 7502757"/>
              <a:gd name="connsiteY42" fmla="*/ 3175856 h 6460303"/>
              <a:gd name="connsiteX43" fmla="*/ 554420 w 7502757"/>
              <a:gd name="connsiteY43" fmla="*/ 3244231 h 6460303"/>
              <a:gd name="connsiteX44" fmla="*/ 554421 w 7502757"/>
              <a:gd name="connsiteY44" fmla="*/ 3244231 h 6460303"/>
              <a:gd name="connsiteX45" fmla="*/ 486047 w 7502757"/>
              <a:gd name="connsiteY45" fmla="*/ 2744646 h 6460303"/>
              <a:gd name="connsiteX46" fmla="*/ 2569856 w 7502757"/>
              <a:gd name="connsiteY46" fmla="*/ 0 h 6460303"/>
              <a:gd name="connsiteX47" fmla="*/ 1583274 w 7502757"/>
              <a:gd name="connsiteY47" fmla="*/ 0 h 6460303"/>
              <a:gd name="connsiteX48" fmla="*/ 2478619 w 7502757"/>
              <a:gd name="connsiteY48" fmla="*/ 0 h 6460303"/>
              <a:gd name="connsiteX49" fmla="*/ 935829 w 7502757"/>
              <a:gd name="connsiteY49" fmla="*/ 2032053 h 6460303"/>
              <a:gd name="connsiteX50" fmla="*/ 436245 w 7502757"/>
              <a:gd name="connsiteY50" fmla="*/ 2100428 h 6460303"/>
              <a:gd name="connsiteX51" fmla="*/ 436245 w 7502757"/>
              <a:gd name="connsiteY51" fmla="*/ 2100427 h 6460303"/>
              <a:gd name="connsiteX52" fmla="*/ 367872 w 7502757"/>
              <a:gd name="connsiteY52" fmla="*/ 1600843 h 6460303"/>
              <a:gd name="connsiteX53" fmla="*/ 1583274 w 7502757"/>
              <a:gd name="connsiteY53" fmla="*/ 0 h 6460303"/>
              <a:gd name="connsiteX54" fmla="*/ 596693 w 7502757"/>
              <a:gd name="connsiteY54" fmla="*/ 0 h 6460303"/>
              <a:gd name="connsiteX55" fmla="*/ 1492038 w 7502757"/>
              <a:gd name="connsiteY55" fmla="*/ 0 h 6460303"/>
              <a:gd name="connsiteX56" fmla="*/ 850966 w 7502757"/>
              <a:gd name="connsiteY56" fmla="*/ 844373 h 6460303"/>
              <a:gd name="connsiteX57" fmla="*/ 351382 w 7502757"/>
              <a:gd name="connsiteY57" fmla="*/ 912748 h 6460303"/>
              <a:gd name="connsiteX58" fmla="*/ 351383 w 7502757"/>
              <a:gd name="connsiteY58" fmla="*/ 912748 h 6460303"/>
              <a:gd name="connsiteX59" fmla="*/ 283008 w 7502757"/>
              <a:gd name="connsiteY59" fmla="*/ 413163 h 6460303"/>
              <a:gd name="connsiteX60" fmla="*/ 596693 w 7502757"/>
              <a:gd name="connsiteY60" fmla="*/ 0 h 6460303"/>
              <a:gd name="connsiteX0" fmla="*/ 1985184 w 7429884"/>
              <a:gd name="connsiteY0" fmla="*/ 5258093 h 6460303"/>
              <a:gd name="connsiteX1" fmla="*/ 1985184 w 7429884"/>
              <a:gd name="connsiteY1" fmla="*/ 5258093 h 6460303"/>
              <a:gd name="connsiteX2" fmla="*/ 1985184 w 7429884"/>
              <a:gd name="connsiteY2" fmla="*/ 5258093 h 6460303"/>
              <a:gd name="connsiteX3" fmla="*/ 7426781 w 7429884"/>
              <a:gd name="connsiteY3" fmla="*/ 101286 h 6460303"/>
              <a:gd name="connsiteX4" fmla="*/ 7429884 w 7429884"/>
              <a:gd name="connsiteY4" fmla="*/ 1269060 h 6460303"/>
              <a:gd name="connsiteX5" fmla="*/ 6949524 w 7429884"/>
              <a:gd name="connsiteY5" fmla="*/ 1907550 h 6460303"/>
              <a:gd name="connsiteX6" fmla="*/ 4763857 w 7429884"/>
              <a:gd name="connsiteY6" fmla="*/ 4786769 h 6460303"/>
              <a:gd name="connsiteX7" fmla="*/ 4264272 w 7429884"/>
              <a:gd name="connsiteY7" fmla="*/ 4855144 h 6460303"/>
              <a:gd name="connsiteX8" fmla="*/ 4264273 w 7429884"/>
              <a:gd name="connsiteY8" fmla="*/ 4855143 h 6460303"/>
              <a:gd name="connsiteX9" fmla="*/ 4195899 w 7429884"/>
              <a:gd name="connsiteY9" fmla="*/ 4355559 h 6460303"/>
              <a:gd name="connsiteX10" fmla="*/ 7426781 w 7429884"/>
              <a:gd name="connsiteY10" fmla="*/ 101286 h 6460303"/>
              <a:gd name="connsiteX11" fmla="*/ 6516179 w 7429884"/>
              <a:gd name="connsiteY11" fmla="*/ 0 h 6460303"/>
              <a:gd name="connsiteX12" fmla="*/ 7411525 w 7429884"/>
              <a:gd name="connsiteY12" fmla="*/ 0 h 6460303"/>
              <a:gd name="connsiteX13" fmla="*/ 2805577 w 7429884"/>
              <a:gd name="connsiteY13" fmla="*/ 6066627 h 6460303"/>
              <a:gd name="connsiteX14" fmla="*/ 2305992 w 7429884"/>
              <a:gd name="connsiteY14" fmla="*/ 6135001 h 6460303"/>
              <a:gd name="connsiteX15" fmla="*/ 2305993 w 7429884"/>
              <a:gd name="connsiteY15" fmla="*/ 6135001 h 6460303"/>
              <a:gd name="connsiteX16" fmla="*/ 2237619 w 7429884"/>
              <a:gd name="connsiteY16" fmla="*/ 5635416 h 6460303"/>
              <a:gd name="connsiteX17" fmla="*/ 6516179 w 7429884"/>
              <a:gd name="connsiteY17" fmla="*/ 0 h 6460303"/>
              <a:gd name="connsiteX18" fmla="*/ 5529597 w 7429884"/>
              <a:gd name="connsiteY18" fmla="*/ 0 h 6460303"/>
              <a:gd name="connsiteX19" fmla="*/ 6424943 w 7429884"/>
              <a:gd name="connsiteY19" fmla="*/ 0 h 6460303"/>
              <a:gd name="connsiteX20" fmla="*/ 2484768 w 7429884"/>
              <a:gd name="connsiteY20" fmla="*/ 5189719 h 6460303"/>
              <a:gd name="connsiteX21" fmla="*/ 2046796 w 7429884"/>
              <a:gd name="connsiteY21" fmla="*/ 5295775 h 6460303"/>
              <a:gd name="connsiteX22" fmla="*/ 1985184 w 7429884"/>
              <a:gd name="connsiteY22" fmla="*/ 5258093 h 6460303"/>
              <a:gd name="connsiteX23" fmla="*/ 1932333 w 7429884"/>
              <a:gd name="connsiteY23" fmla="*/ 5208872 h 6460303"/>
              <a:gd name="connsiteX24" fmla="*/ 1916810 w 7429884"/>
              <a:gd name="connsiteY24" fmla="*/ 4758508 h 6460303"/>
              <a:gd name="connsiteX25" fmla="*/ 5529597 w 7429884"/>
              <a:gd name="connsiteY25" fmla="*/ 0 h 6460303"/>
              <a:gd name="connsiteX26" fmla="*/ 4543018 w 7429884"/>
              <a:gd name="connsiteY26" fmla="*/ 0 h 6460303"/>
              <a:gd name="connsiteX27" fmla="*/ 5438364 w 7429884"/>
              <a:gd name="connsiteY27" fmla="*/ 0 h 6460303"/>
              <a:gd name="connsiteX28" fmla="*/ 640552 w 7429884"/>
              <a:gd name="connsiteY28" fmla="*/ 6319336 h 6460303"/>
              <a:gd name="connsiteX29" fmla="*/ 140967 w 7429884"/>
              <a:gd name="connsiteY29" fmla="*/ 6387711 h 6460303"/>
              <a:gd name="connsiteX30" fmla="*/ 140968 w 7429884"/>
              <a:gd name="connsiteY30" fmla="*/ 6387711 h 6460303"/>
              <a:gd name="connsiteX31" fmla="*/ 72594 w 7429884"/>
              <a:gd name="connsiteY31" fmla="*/ 5888126 h 6460303"/>
              <a:gd name="connsiteX32" fmla="*/ 4543018 w 7429884"/>
              <a:gd name="connsiteY32" fmla="*/ 0 h 6460303"/>
              <a:gd name="connsiteX33" fmla="*/ 3556436 w 7429884"/>
              <a:gd name="connsiteY33" fmla="*/ 0 h 6460303"/>
              <a:gd name="connsiteX34" fmla="*/ 4451782 w 7429884"/>
              <a:gd name="connsiteY34" fmla="*/ 0 h 6460303"/>
              <a:gd name="connsiteX35" fmla="*/ 711634 w 7429884"/>
              <a:gd name="connsiteY35" fmla="*/ 4926258 h 6460303"/>
              <a:gd name="connsiteX36" fmla="*/ 212049 w 7429884"/>
              <a:gd name="connsiteY36" fmla="*/ 4994633 h 6460303"/>
              <a:gd name="connsiteX37" fmla="*/ 212050 w 7429884"/>
              <a:gd name="connsiteY37" fmla="*/ 4994633 h 6460303"/>
              <a:gd name="connsiteX38" fmla="*/ 143675 w 7429884"/>
              <a:gd name="connsiteY38" fmla="*/ 4495047 h 6460303"/>
              <a:gd name="connsiteX39" fmla="*/ 3556436 w 7429884"/>
              <a:gd name="connsiteY39" fmla="*/ 0 h 6460303"/>
              <a:gd name="connsiteX40" fmla="*/ 2569856 w 7429884"/>
              <a:gd name="connsiteY40" fmla="*/ 0 h 6460303"/>
              <a:gd name="connsiteX41" fmla="*/ 3465201 w 7429884"/>
              <a:gd name="connsiteY41" fmla="*/ 0 h 6460303"/>
              <a:gd name="connsiteX42" fmla="*/ 1054005 w 7429884"/>
              <a:gd name="connsiteY42" fmla="*/ 3175856 h 6460303"/>
              <a:gd name="connsiteX43" fmla="*/ 554420 w 7429884"/>
              <a:gd name="connsiteY43" fmla="*/ 3244231 h 6460303"/>
              <a:gd name="connsiteX44" fmla="*/ 554421 w 7429884"/>
              <a:gd name="connsiteY44" fmla="*/ 3244231 h 6460303"/>
              <a:gd name="connsiteX45" fmla="*/ 486047 w 7429884"/>
              <a:gd name="connsiteY45" fmla="*/ 2744646 h 6460303"/>
              <a:gd name="connsiteX46" fmla="*/ 2569856 w 7429884"/>
              <a:gd name="connsiteY46" fmla="*/ 0 h 6460303"/>
              <a:gd name="connsiteX47" fmla="*/ 1583274 w 7429884"/>
              <a:gd name="connsiteY47" fmla="*/ 0 h 6460303"/>
              <a:gd name="connsiteX48" fmla="*/ 2478619 w 7429884"/>
              <a:gd name="connsiteY48" fmla="*/ 0 h 6460303"/>
              <a:gd name="connsiteX49" fmla="*/ 935829 w 7429884"/>
              <a:gd name="connsiteY49" fmla="*/ 2032053 h 6460303"/>
              <a:gd name="connsiteX50" fmla="*/ 436245 w 7429884"/>
              <a:gd name="connsiteY50" fmla="*/ 2100428 h 6460303"/>
              <a:gd name="connsiteX51" fmla="*/ 436245 w 7429884"/>
              <a:gd name="connsiteY51" fmla="*/ 2100427 h 6460303"/>
              <a:gd name="connsiteX52" fmla="*/ 367872 w 7429884"/>
              <a:gd name="connsiteY52" fmla="*/ 1600843 h 6460303"/>
              <a:gd name="connsiteX53" fmla="*/ 1583274 w 7429884"/>
              <a:gd name="connsiteY53" fmla="*/ 0 h 6460303"/>
              <a:gd name="connsiteX54" fmla="*/ 596693 w 7429884"/>
              <a:gd name="connsiteY54" fmla="*/ 0 h 6460303"/>
              <a:gd name="connsiteX55" fmla="*/ 1492038 w 7429884"/>
              <a:gd name="connsiteY55" fmla="*/ 0 h 6460303"/>
              <a:gd name="connsiteX56" fmla="*/ 850966 w 7429884"/>
              <a:gd name="connsiteY56" fmla="*/ 844373 h 6460303"/>
              <a:gd name="connsiteX57" fmla="*/ 351382 w 7429884"/>
              <a:gd name="connsiteY57" fmla="*/ 912748 h 6460303"/>
              <a:gd name="connsiteX58" fmla="*/ 351383 w 7429884"/>
              <a:gd name="connsiteY58" fmla="*/ 912748 h 6460303"/>
              <a:gd name="connsiteX59" fmla="*/ 283008 w 7429884"/>
              <a:gd name="connsiteY59" fmla="*/ 413163 h 6460303"/>
              <a:gd name="connsiteX60" fmla="*/ 596693 w 7429884"/>
              <a:gd name="connsiteY60" fmla="*/ 0 h 6460303"/>
              <a:gd name="connsiteX0" fmla="*/ 1966966 w 7411666"/>
              <a:gd name="connsiteY0" fmla="*/ 5258093 h 6460303"/>
              <a:gd name="connsiteX1" fmla="*/ 1966966 w 7411666"/>
              <a:gd name="connsiteY1" fmla="*/ 5258093 h 6460303"/>
              <a:gd name="connsiteX2" fmla="*/ 1966966 w 7411666"/>
              <a:gd name="connsiteY2" fmla="*/ 5258093 h 6460303"/>
              <a:gd name="connsiteX3" fmla="*/ 7408563 w 7411666"/>
              <a:gd name="connsiteY3" fmla="*/ 101286 h 6460303"/>
              <a:gd name="connsiteX4" fmla="*/ 7411666 w 7411666"/>
              <a:gd name="connsiteY4" fmla="*/ 1269060 h 6460303"/>
              <a:gd name="connsiteX5" fmla="*/ 6931306 w 7411666"/>
              <a:gd name="connsiteY5" fmla="*/ 1907550 h 6460303"/>
              <a:gd name="connsiteX6" fmla="*/ 4745639 w 7411666"/>
              <a:gd name="connsiteY6" fmla="*/ 4786769 h 6460303"/>
              <a:gd name="connsiteX7" fmla="*/ 4246054 w 7411666"/>
              <a:gd name="connsiteY7" fmla="*/ 4855144 h 6460303"/>
              <a:gd name="connsiteX8" fmla="*/ 4246055 w 7411666"/>
              <a:gd name="connsiteY8" fmla="*/ 4855143 h 6460303"/>
              <a:gd name="connsiteX9" fmla="*/ 4177681 w 7411666"/>
              <a:gd name="connsiteY9" fmla="*/ 4355559 h 6460303"/>
              <a:gd name="connsiteX10" fmla="*/ 7408563 w 7411666"/>
              <a:gd name="connsiteY10" fmla="*/ 101286 h 6460303"/>
              <a:gd name="connsiteX11" fmla="*/ 6497961 w 7411666"/>
              <a:gd name="connsiteY11" fmla="*/ 0 h 6460303"/>
              <a:gd name="connsiteX12" fmla="*/ 7393307 w 7411666"/>
              <a:gd name="connsiteY12" fmla="*/ 0 h 6460303"/>
              <a:gd name="connsiteX13" fmla="*/ 2787359 w 7411666"/>
              <a:gd name="connsiteY13" fmla="*/ 6066627 h 6460303"/>
              <a:gd name="connsiteX14" fmla="*/ 2287774 w 7411666"/>
              <a:gd name="connsiteY14" fmla="*/ 6135001 h 6460303"/>
              <a:gd name="connsiteX15" fmla="*/ 2287775 w 7411666"/>
              <a:gd name="connsiteY15" fmla="*/ 6135001 h 6460303"/>
              <a:gd name="connsiteX16" fmla="*/ 2219401 w 7411666"/>
              <a:gd name="connsiteY16" fmla="*/ 5635416 h 6460303"/>
              <a:gd name="connsiteX17" fmla="*/ 6497961 w 7411666"/>
              <a:gd name="connsiteY17" fmla="*/ 0 h 6460303"/>
              <a:gd name="connsiteX18" fmla="*/ 5511379 w 7411666"/>
              <a:gd name="connsiteY18" fmla="*/ 0 h 6460303"/>
              <a:gd name="connsiteX19" fmla="*/ 6406725 w 7411666"/>
              <a:gd name="connsiteY19" fmla="*/ 0 h 6460303"/>
              <a:gd name="connsiteX20" fmla="*/ 2466550 w 7411666"/>
              <a:gd name="connsiteY20" fmla="*/ 5189719 h 6460303"/>
              <a:gd name="connsiteX21" fmla="*/ 2028578 w 7411666"/>
              <a:gd name="connsiteY21" fmla="*/ 5295775 h 6460303"/>
              <a:gd name="connsiteX22" fmla="*/ 1966966 w 7411666"/>
              <a:gd name="connsiteY22" fmla="*/ 5258093 h 6460303"/>
              <a:gd name="connsiteX23" fmla="*/ 1914115 w 7411666"/>
              <a:gd name="connsiteY23" fmla="*/ 5208872 h 6460303"/>
              <a:gd name="connsiteX24" fmla="*/ 1898592 w 7411666"/>
              <a:gd name="connsiteY24" fmla="*/ 4758508 h 6460303"/>
              <a:gd name="connsiteX25" fmla="*/ 5511379 w 7411666"/>
              <a:gd name="connsiteY25" fmla="*/ 0 h 6460303"/>
              <a:gd name="connsiteX26" fmla="*/ 4524800 w 7411666"/>
              <a:gd name="connsiteY26" fmla="*/ 0 h 6460303"/>
              <a:gd name="connsiteX27" fmla="*/ 5420146 w 7411666"/>
              <a:gd name="connsiteY27" fmla="*/ 0 h 6460303"/>
              <a:gd name="connsiteX28" fmla="*/ 622334 w 7411666"/>
              <a:gd name="connsiteY28" fmla="*/ 6319336 h 6460303"/>
              <a:gd name="connsiteX29" fmla="*/ 122749 w 7411666"/>
              <a:gd name="connsiteY29" fmla="*/ 6387711 h 6460303"/>
              <a:gd name="connsiteX30" fmla="*/ 183681 w 7411666"/>
              <a:gd name="connsiteY30" fmla="*/ 6319754 h 6460303"/>
              <a:gd name="connsiteX31" fmla="*/ 54376 w 7411666"/>
              <a:gd name="connsiteY31" fmla="*/ 5888126 h 6460303"/>
              <a:gd name="connsiteX32" fmla="*/ 4524800 w 7411666"/>
              <a:gd name="connsiteY32" fmla="*/ 0 h 6460303"/>
              <a:gd name="connsiteX33" fmla="*/ 3538218 w 7411666"/>
              <a:gd name="connsiteY33" fmla="*/ 0 h 6460303"/>
              <a:gd name="connsiteX34" fmla="*/ 4433564 w 7411666"/>
              <a:gd name="connsiteY34" fmla="*/ 0 h 6460303"/>
              <a:gd name="connsiteX35" fmla="*/ 693416 w 7411666"/>
              <a:gd name="connsiteY35" fmla="*/ 4926258 h 6460303"/>
              <a:gd name="connsiteX36" fmla="*/ 193831 w 7411666"/>
              <a:gd name="connsiteY36" fmla="*/ 4994633 h 6460303"/>
              <a:gd name="connsiteX37" fmla="*/ 193832 w 7411666"/>
              <a:gd name="connsiteY37" fmla="*/ 4994633 h 6460303"/>
              <a:gd name="connsiteX38" fmla="*/ 125457 w 7411666"/>
              <a:gd name="connsiteY38" fmla="*/ 4495047 h 6460303"/>
              <a:gd name="connsiteX39" fmla="*/ 3538218 w 7411666"/>
              <a:gd name="connsiteY39" fmla="*/ 0 h 6460303"/>
              <a:gd name="connsiteX40" fmla="*/ 2551638 w 7411666"/>
              <a:gd name="connsiteY40" fmla="*/ 0 h 6460303"/>
              <a:gd name="connsiteX41" fmla="*/ 3446983 w 7411666"/>
              <a:gd name="connsiteY41" fmla="*/ 0 h 6460303"/>
              <a:gd name="connsiteX42" fmla="*/ 1035787 w 7411666"/>
              <a:gd name="connsiteY42" fmla="*/ 3175856 h 6460303"/>
              <a:gd name="connsiteX43" fmla="*/ 536202 w 7411666"/>
              <a:gd name="connsiteY43" fmla="*/ 3244231 h 6460303"/>
              <a:gd name="connsiteX44" fmla="*/ 536203 w 7411666"/>
              <a:gd name="connsiteY44" fmla="*/ 3244231 h 6460303"/>
              <a:gd name="connsiteX45" fmla="*/ 467829 w 7411666"/>
              <a:gd name="connsiteY45" fmla="*/ 2744646 h 6460303"/>
              <a:gd name="connsiteX46" fmla="*/ 2551638 w 7411666"/>
              <a:gd name="connsiteY46" fmla="*/ 0 h 6460303"/>
              <a:gd name="connsiteX47" fmla="*/ 1565056 w 7411666"/>
              <a:gd name="connsiteY47" fmla="*/ 0 h 6460303"/>
              <a:gd name="connsiteX48" fmla="*/ 2460401 w 7411666"/>
              <a:gd name="connsiteY48" fmla="*/ 0 h 6460303"/>
              <a:gd name="connsiteX49" fmla="*/ 917611 w 7411666"/>
              <a:gd name="connsiteY49" fmla="*/ 2032053 h 6460303"/>
              <a:gd name="connsiteX50" fmla="*/ 418027 w 7411666"/>
              <a:gd name="connsiteY50" fmla="*/ 2100428 h 6460303"/>
              <a:gd name="connsiteX51" fmla="*/ 418027 w 7411666"/>
              <a:gd name="connsiteY51" fmla="*/ 2100427 h 6460303"/>
              <a:gd name="connsiteX52" fmla="*/ 349654 w 7411666"/>
              <a:gd name="connsiteY52" fmla="*/ 1600843 h 6460303"/>
              <a:gd name="connsiteX53" fmla="*/ 1565056 w 7411666"/>
              <a:gd name="connsiteY53" fmla="*/ 0 h 6460303"/>
              <a:gd name="connsiteX54" fmla="*/ 578475 w 7411666"/>
              <a:gd name="connsiteY54" fmla="*/ 0 h 6460303"/>
              <a:gd name="connsiteX55" fmla="*/ 1473820 w 7411666"/>
              <a:gd name="connsiteY55" fmla="*/ 0 h 6460303"/>
              <a:gd name="connsiteX56" fmla="*/ 832748 w 7411666"/>
              <a:gd name="connsiteY56" fmla="*/ 844373 h 6460303"/>
              <a:gd name="connsiteX57" fmla="*/ 333164 w 7411666"/>
              <a:gd name="connsiteY57" fmla="*/ 912748 h 6460303"/>
              <a:gd name="connsiteX58" fmla="*/ 333165 w 7411666"/>
              <a:gd name="connsiteY58" fmla="*/ 912748 h 6460303"/>
              <a:gd name="connsiteX59" fmla="*/ 264790 w 7411666"/>
              <a:gd name="connsiteY59" fmla="*/ 413163 h 6460303"/>
              <a:gd name="connsiteX60" fmla="*/ 578475 w 7411666"/>
              <a:gd name="connsiteY60" fmla="*/ 0 h 6460303"/>
              <a:gd name="connsiteX0" fmla="*/ 2031963 w 7476663"/>
              <a:gd name="connsiteY0" fmla="*/ 5258093 h 6460303"/>
              <a:gd name="connsiteX1" fmla="*/ 2031963 w 7476663"/>
              <a:gd name="connsiteY1" fmla="*/ 5258093 h 6460303"/>
              <a:gd name="connsiteX2" fmla="*/ 2031963 w 7476663"/>
              <a:gd name="connsiteY2" fmla="*/ 5258093 h 6460303"/>
              <a:gd name="connsiteX3" fmla="*/ 7473560 w 7476663"/>
              <a:gd name="connsiteY3" fmla="*/ 101286 h 6460303"/>
              <a:gd name="connsiteX4" fmla="*/ 7476663 w 7476663"/>
              <a:gd name="connsiteY4" fmla="*/ 1269060 h 6460303"/>
              <a:gd name="connsiteX5" fmla="*/ 6996303 w 7476663"/>
              <a:gd name="connsiteY5" fmla="*/ 1907550 h 6460303"/>
              <a:gd name="connsiteX6" fmla="*/ 4810636 w 7476663"/>
              <a:gd name="connsiteY6" fmla="*/ 4786769 h 6460303"/>
              <a:gd name="connsiteX7" fmla="*/ 4311051 w 7476663"/>
              <a:gd name="connsiteY7" fmla="*/ 4855144 h 6460303"/>
              <a:gd name="connsiteX8" fmla="*/ 4311052 w 7476663"/>
              <a:gd name="connsiteY8" fmla="*/ 4855143 h 6460303"/>
              <a:gd name="connsiteX9" fmla="*/ 4242678 w 7476663"/>
              <a:gd name="connsiteY9" fmla="*/ 4355559 h 6460303"/>
              <a:gd name="connsiteX10" fmla="*/ 7473560 w 7476663"/>
              <a:gd name="connsiteY10" fmla="*/ 101286 h 6460303"/>
              <a:gd name="connsiteX11" fmla="*/ 6562958 w 7476663"/>
              <a:gd name="connsiteY11" fmla="*/ 0 h 6460303"/>
              <a:gd name="connsiteX12" fmla="*/ 7458304 w 7476663"/>
              <a:gd name="connsiteY12" fmla="*/ 0 h 6460303"/>
              <a:gd name="connsiteX13" fmla="*/ 2852356 w 7476663"/>
              <a:gd name="connsiteY13" fmla="*/ 6066627 h 6460303"/>
              <a:gd name="connsiteX14" fmla="*/ 2352771 w 7476663"/>
              <a:gd name="connsiteY14" fmla="*/ 6135001 h 6460303"/>
              <a:gd name="connsiteX15" fmla="*/ 2352772 w 7476663"/>
              <a:gd name="connsiteY15" fmla="*/ 6135001 h 6460303"/>
              <a:gd name="connsiteX16" fmla="*/ 2284398 w 7476663"/>
              <a:gd name="connsiteY16" fmla="*/ 5635416 h 6460303"/>
              <a:gd name="connsiteX17" fmla="*/ 6562958 w 7476663"/>
              <a:gd name="connsiteY17" fmla="*/ 0 h 6460303"/>
              <a:gd name="connsiteX18" fmla="*/ 5576376 w 7476663"/>
              <a:gd name="connsiteY18" fmla="*/ 0 h 6460303"/>
              <a:gd name="connsiteX19" fmla="*/ 6471722 w 7476663"/>
              <a:gd name="connsiteY19" fmla="*/ 0 h 6460303"/>
              <a:gd name="connsiteX20" fmla="*/ 2531547 w 7476663"/>
              <a:gd name="connsiteY20" fmla="*/ 5189719 h 6460303"/>
              <a:gd name="connsiteX21" fmla="*/ 2093575 w 7476663"/>
              <a:gd name="connsiteY21" fmla="*/ 5295775 h 6460303"/>
              <a:gd name="connsiteX22" fmla="*/ 2031963 w 7476663"/>
              <a:gd name="connsiteY22" fmla="*/ 5258093 h 6460303"/>
              <a:gd name="connsiteX23" fmla="*/ 1979112 w 7476663"/>
              <a:gd name="connsiteY23" fmla="*/ 5208872 h 6460303"/>
              <a:gd name="connsiteX24" fmla="*/ 1963589 w 7476663"/>
              <a:gd name="connsiteY24" fmla="*/ 4758508 h 6460303"/>
              <a:gd name="connsiteX25" fmla="*/ 5576376 w 7476663"/>
              <a:gd name="connsiteY25" fmla="*/ 0 h 6460303"/>
              <a:gd name="connsiteX26" fmla="*/ 4589797 w 7476663"/>
              <a:gd name="connsiteY26" fmla="*/ 0 h 6460303"/>
              <a:gd name="connsiteX27" fmla="*/ 5485143 w 7476663"/>
              <a:gd name="connsiteY27" fmla="*/ 0 h 6460303"/>
              <a:gd name="connsiteX28" fmla="*/ 687331 w 7476663"/>
              <a:gd name="connsiteY28" fmla="*/ 6319336 h 6460303"/>
              <a:gd name="connsiteX29" fmla="*/ 187746 w 7476663"/>
              <a:gd name="connsiteY29" fmla="*/ 6387711 h 6460303"/>
              <a:gd name="connsiteX30" fmla="*/ 92966 w 7476663"/>
              <a:gd name="connsiteY30" fmla="*/ 6277282 h 6460303"/>
              <a:gd name="connsiteX31" fmla="*/ 119373 w 7476663"/>
              <a:gd name="connsiteY31" fmla="*/ 5888126 h 6460303"/>
              <a:gd name="connsiteX32" fmla="*/ 4589797 w 7476663"/>
              <a:gd name="connsiteY32" fmla="*/ 0 h 6460303"/>
              <a:gd name="connsiteX33" fmla="*/ 3603215 w 7476663"/>
              <a:gd name="connsiteY33" fmla="*/ 0 h 6460303"/>
              <a:gd name="connsiteX34" fmla="*/ 4498561 w 7476663"/>
              <a:gd name="connsiteY34" fmla="*/ 0 h 6460303"/>
              <a:gd name="connsiteX35" fmla="*/ 758413 w 7476663"/>
              <a:gd name="connsiteY35" fmla="*/ 4926258 h 6460303"/>
              <a:gd name="connsiteX36" fmla="*/ 258828 w 7476663"/>
              <a:gd name="connsiteY36" fmla="*/ 4994633 h 6460303"/>
              <a:gd name="connsiteX37" fmla="*/ 258829 w 7476663"/>
              <a:gd name="connsiteY37" fmla="*/ 4994633 h 6460303"/>
              <a:gd name="connsiteX38" fmla="*/ 190454 w 7476663"/>
              <a:gd name="connsiteY38" fmla="*/ 4495047 h 6460303"/>
              <a:gd name="connsiteX39" fmla="*/ 3603215 w 7476663"/>
              <a:gd name="connsiteY39" fmla="*/ 0 h 6460303"/>
              <a:gd name="connsiteX40" fmla="*/ 2616635 w 7476663"/>
              <a:gd name="connsiteY40" fmla="*/ 0 h 6460303"/>
              <a:gd name="connsiteX41" fmla="*/ 3511980 w 7476663"/>
              <a:gd name="connsiteY41" fmla="*/ 0 h 6460303"/>
              <a:gd name="connsiteX42" fmla="*/ 1100784 w 7476663"/>
              <a:gd name="connsiteY42" fmla="*/ 3175856 h 6460303"/>
              <a:gd name="connsiteX43" fmla="*/ 601199 w 7476663"/>
              <a:gd name="connsiteY43" fmla="*/ 3244231 h 6460303"/>
              <a:gd name="connsiteX44" fmla="*/ 601200 w 7476663"/>
              <a:gd name="connsiteY44" fmla="*/ 3244231 h 6460303"/>
              <a:gd name="connsiteX45" fmla="*/ 532826 w 7476663"/>
              <a:gd name="connsiteY45" fmla="*/ 2744646 h 6460303"/>
              <a:gd name="connsiteX46" fmla="*/ 2616635 w 7476663"/>
              <a:gd name="connsiteY46" fmla="*/ 0 h 6460303"/>
              <a:gd name="connsiteX47" fmla="*/ 1630053 w 7476663"/>
              <a:gd name="connsiteY47" fmla="*/ 0 h 6460303"/>
              <a:gd name="connsiteX48" fmla="*/ 2525398 w 7476663"/>
              <a:gd name="connsiteY48" fmla="*/ 0 h 6460303"/>
              <a:gd name="connsiteX49" fmla="*/ 982608 w 7476663"/>
              <a:gd name="connsiteY49" fmla="*/ 2032053 h 6460303"/>
              <a:gd name="connsiteX50" fmla="*/ 483024 w 7476663"/>
              <a:gd name="connsiteY50" fmla="*/ 2100428 h 6460303"/>
              <a:gd name="connsiteX51" fmla="*/ 483024 w 7476663"/>
              <a:gd name="connsiteY51" fmla="*/ 2100427 h 6460303"/>
              <a:gd name="connsiteX52" fmla="*/ 414651 w 7476663"/>
              <a:gd name="connsiteY52" fmla="*/ 1600843 h 6460303"/>
              <a:gd name="connsiteX53" fmla="*/ 1630053 w 7476663"/>
              <a:gd name="connsiteY53" fmla="*/ 0 h 6460303"/>
              <a:gd name="connsiteX54" fmla="*/ 643472 w 7476663"/>
              <a:gd name="connsiteY54" fmla="*/ 0 h 6460303"/>
              <a:gd name="connsiteX55" fmla="*/ 1538817 w 7476663"/>
              <a:gd name="connsiteY55" fmla="*/ 0 h 6460303"/>
              <a:gd name="connsiteX56" fmla="*/ 897745 w 7476663"/>
              <a:gd name="connsiteY56" fmla="*/ 844373 h 6460303"/>
              <a:gd name="connsiteX57" fmla="*/ 398161 w 7476663"/>
              <a:gd name="connsiteY57" fmla="*/ 912748 h 6460303"/>
              <a:gd name="connsiteX58" fmla="*/ 398162 w 7476663"/>
              <a:gd name="connsiteY58" fmla="*/ 912748 h 6460303"/>
              <a:gd name="connsiteX59" fmla="*/ 329787 w 7476663"/>
              <a:gd name="connsiteY59" fmla="*/ 413163 h 6460303"/>
              <a:gd name="connsiteX60" fmla="*/ 643472 w 7476663"/>
              <a:gd name="connsiteY60" fmla="*/ 0 h 6460303"/>
              <a:gd name="connsiteX0" fmla="*/ 1981895 w 7426595"/>
              <a:gd name="connsiteY0" fmla="*/ 5258093 h 6460303"/>
              <a:gd name="connsiteX1" fmla="*/ 1981895 w 7426595"/>
              <a:gd name="connsiteY1" fmla="*/ 5258093 h 6460303"/>
              <a:gd name="connsiteX2" fmla="*/ 1981895 w 7426595"/>
              <a:gd name="connsiteY2" fmla="*/ 5258093 h 6460303"/>
              <a:gd name="connsiteX3" fmla="*/ 7423492 w 7426595"/>
              <a:gd name="connsiteY3" fmla="*/ 101286 h 6460303"/>
              <a:gd name="connsiteX4" fmla="*/ 7426595 w 7426595"/>
              <a:gd name="connsiteY4" fmla="*/ 1269060 h 6460303"/>
              <a:gd name="connsiteX5" fmla="*/ 6946235 w 7426595"/>
              <a:gd name="connsiteY5" fmla="*/ 1907550 h 6460303"/>
              <a:gd name="connsiteX6" fmla="*/ 4760568 w 7426595"/>
              <a:gd name="connsiteY6" fmla="*/ 4786769 h 6460303"/>
              <a:gd name="connsiteX7" fmla="*/ 4260983 w 7426595"/>
              <a:gd name="connsiteY7" fmla="*/ 4855144 h 6460303"/>
              <a:gd name="connsiteX8" fmla="*/ 4260984 w 7426595"/>
              <a:gd name="connsiteY8" fmla="*/ 4855143 h 6460303"/>
              <a:gd name="connsiteX9" fmla="*/ 4192610 w 7426595"/>
              <a:gd name="connsiteY9" fmla="*/ 4355559 h 6460303"/>
              <a:gd name="connsiteX10" fmla="*/ 7423492 w 7426595"/>
              <a:gd name="connsiteY10" fmla="*/ 101286 h 6460303"/>
              <a:gd name="connsiteX11" fmla="*/ 6512890 w 7426595"/>
              <a:gd name="connsiteY11" fmla="*/ 0 h 6460303"/>
              <a:gd name="connsiteX12" fmla="*/ 7408236 w 7426595"/>
              <a:gd name="connsiteY12" fmla="*/ 0 h 6460303"/>
              <a:gd name="connsiteX13" fmla="*/ 2802288 w 7426595"/>
              <a:gd name="connsiteY13" fmla="*/ 6066627 h 6460303"/>
              <a:gd name="connsiteX14" fmla="*/ 2302703 w 7426595"/>
              <a:gd name="connsiteY14" fmla="*/ 6135001 h 6460303"/>
              <a:gd name="connsiteX15" fmla="*/ 2302704 w 7426595"/>
              <a:gd name="connsiteY15" fmla="*/ 6135001 h 6460303"/>
              <a:gd name="connsiteX16" fmla="*/ 2234330 w 7426595"/>
              <a:gd name="connsiteY16" fmla="*/ 5635416 h 6460303"/>
              <a:gd name="connsiteX17" fmla="*/ 6512890 w 7426595"/>
              <a:gd name="connsiteY17" fmla="*/ 0 h 6460303"/>
              <a:gd name="connsiteX18" fmla="*/ 5526308 w 7426595"/>
              <a:gd name="connsiteY18" fmla="*/ 0 h 6460303"/>
              <a:gd name="connsiteX19" fmla="*/ 6421654 w 7426595"/>
              <a:gd name="connsiteY19" fmla="*/ 0 h 6460303"/>
              <a:gd name="connsiteX20" fmla="*/ 2481479 w 7426595"/>
              <a:gd name="connsiteY20" fmla="*/ 5189719 h 6460303"/>
              <a:gd name="connsiteX21" fmla="*/ 2043507 w 7426595"/>
              <a:gd name="connsiteY21" fmla="*/ 5295775 h 6460303"/>
              <a:gd name="connsiteX22" fmla="*/ 1981895 w 7426595"/>
              <a:gd name="connsiteY22" fmla="*/ 5258093 h 6460303"/>
              <a:gd name="connsiteX23" fmla="*/ 1929044 w 7426595"/>
              <a:gd name="connsiteY23" fmla="*/ 5208872 h 6460303"/>
              <a:gd name="connsiteX24" fmla="*/ 1913521 w 7426595"/>
              <a:gd name="connsiteY24" fmla="*/ 4758508 h 6460303"/>
              <a:gd name="connsiteX25" fmla="*/ 5526308 w 7426595"/>
              <a:gd name="connsiteY25" fmla="*/ 0 h 6460303"/>
              <a:gd name="connsiteX26" fmla="*/ 4539729 w 7426595"/>
              <a:gd name="connsiteY26" fmla="*/ 0 h 6460303"/>
              <a:gd name="connsiteX27" fmla="*/ 5435075 w 7426595"/>
              <a:gd name="connsiteY27" fmla="*/ 0 h 6460303"/>
              <a:gd name="connsiteX28" fmla="*/ 637263 w 7426595"/>
              <a:gd name="connsiteY28" fmla="*/ 6319336 h 6460303"/>
              <a:gd name="connsiteX29" fmla="*/ 137678 w 7426595"/>
              <a:gd name="connsiteY29" fmla="*/ 6387711 h 6460303"/>
              <a:gd name="connsiteX30" fmla="*/ 42898 w 7426595"/>
              <a:gd name="connsiteY30" fmla="*/ 6277282 h 6460303"/>
              <a:gd name="connsiteX31" fmla="*/ 69305 w 7426595"/>
              <a:gd name="connsiteY31" fmla="*/ 5888126 h 6460303"/>
              <a:gd name="connsiteX32" fmla="*/ 4539729 w 7426595"/>
              <a:gd name="connsiteY32" fmla="*/ 0 h 6460303"/>
              <a:gd name="connsiteX33" fmla="*/ 3553147 w 7426595"/>
              <a:gd name="connsiteY33" fmla="*/ 0 h 6460303"/>
              <a:gd name="connsiteX34" fmla="*/ 4448493 w 7426595"/>
              <a:gd name="connsiteY34" fmla="*/ 0 h 6460303"/>
              <a:gd name="connsiteX35" fmla="*/ 708345 w 7426595"/>
              <a:gd name="connsiteY35" fmla="*/ 4926258 h 6460303"/>
              <a:gd name="connsiteX36" fmla="*/ 208760 w 7426595"/>
              <a:gd name="connsiteY36" fmla="*/ 4994633 h 6460303"/>
              <a:gd name="connsiteX37" fmla="*/ 208761 w 7426595"/>
              <a:gd name="connsiteY37" fmla="*/ 4994633 h 6460303"/>
              <a:gd name="connsiteX38" fmla="*/ 140386 w 7426595"/>
              <a:gd name="connsiteY38" fmla="*/ 4495047 h 6460303"/>
              <a:gd name="connsiteX39" fmla="*/ 3553147 w 7426595"/>
              <a:gd name="connsiteY39" fmla="*/ 0 h 6460303"/>
              <a:gd name="connsiteX40" fmla="*/ 2566567 w 7426595"/>
              <a:gd name="connsiteY40" fmla="*/ 0 h 6460303"/>
              <a:gd name="connsiteX41" fmla="*/ 3461912 w 7426595"/>
              <a:gd name="connsiteY41" fmla="*/ 0 h 6460303"/>
              <a:gd name="connsiteX42" fmla="*/ 1050716 w 7426595"/>
              <a:gd name="connsiteY42" fmla="*/ 3175856 h 6460303"/>
              <a:gd name="connsiteX43" fmla="*/ 551131 w 7426595"/>
              <a:gd name="connsiteY43" fmla="*/ 3244231 h 6460303"/>
              <a:gd name="connsiteX44" fmla="*/ 551132 w 7426595"/>
              <a:gd name="connsiteY44" fmla="*/ 3244231 h 6460303"/>
              <a:gd name="connsiteX45" fmla="*/ 482758 w 7426595"/>
              <a:gd name="connsiteY45" fmla="*/ 2744646 h 6460303"/>
              <a:gd name="connsiteX46" fmla="*/ 2566567 w 7426595"/>
              <a:gd name="connsiteY46" fmla="*/ 0 h 6460303"/>
              <a:gd name="connsiteX47" fmla="*/ 1579985 w 7426595"/>
              <a:gd name="connsiteY47" fmla="*/ 0 h 6460303"/>
              <a:gd name="connsiteX48" fmla="*/ 2475330 w 7426595"/>
              <a:gd name="connsiteY48" fmla="*/ 0 h 6460303"/>
              <a:gd name="connsiteX49" fmla="*/ 932540 w 7426595"/>
              <a:gd name="connsiteY49" fmla="*/ 2032053 h 6460303"/>
              <a:gd name="connsiteX50" fmla="*/ 432956 w 7426595"/>
              <a:gd name="connsiteY50" fmla="*/ 2100428 h 6460303"/>
              <a:gd name="connsiteX51" fmla="*/ 432956 w 7426595"/>
              <a:gd name="connsiteY51" fmla="*/ 2100427 h 6460303"/>
              <a:gd name="connsiteX52" fmla="*/ 364583 w 7426595"/>
              <a:gd name="connsiteY52" fmla="*/ 1600843 h 6460303"/>
              <a:gd name="connsiteX53" fmla="*/ 1579985 w 7426595"/>
              <a:gd name="connsiteY53" fmla="*/ 0 h 6460303"/>
              <a:gd name="connsiteX54" fmla="*/ 593404 w 7426595"/>
              <a:gd name="connsiteY54" fmla="*/ 0 h 6460303"/>
              <a:gd name="connsiteX55" fmla="*/ 1488749 w 7426595"/>
              <a:gd name="connsiteY55" fmla="*/ 0 h 6460303"/>
              <a:gd name="connsiteX56" fmla="*/ 847677 w 7426595"/>
              <a:gd name="connsiteY56" fmla="*/ 844373 h 6460303"/>
              <a:gd name="connsiteX57" fmla="*/ 348093 w 7426595"/>
              <a:gd name="connsiteY57" fmla="*/ 912748 h 6460303"/>
              <a:gd name="connsiteX58" fmla="*/ 348094 w 7426595"/>
              <a:gd name="connsiteY58" fmla="*/ 912748 h 6460303"/>
              <a:gd name="connsiteX59" fmla="*/ 279719 w 7426595"/>
              <a:gd name="connsiteY59" fmla="*/ 413163 h 6460303"/>
              <a:gd name="connsiteX60" fmla="*/ 593404 w 7426595"/>
              <a:gd name="connsiteY60" fmla="*/ 0 h 6460303"/>
              <a:gd name="connsiteX0" fmla="*/ 1981895 w 7426595"/>
              <a:gd name="connsiteY0" fmla="*/ 5258093 h 6418769"/>
              <a:gd name="connsiteX1" fmla="*/ 1981895 w 7426595"/>
              <a:gd name="connsiteY1" fmla="*/ 5258093 h 6418769"/>
              <a:gd name="connsiteX2" fmla="*/ 1981895 w 7426595"/>
              <a:gd name="connsiteY2" fmla="*/ 5258093 h 6418769"/>
              <a:gd name="connsiteX3" fmla="*/ 7423492 w 7426595"/>
              <a:gd name="connsiteY3" fmla="*/ 101286 h 6418769"/>
              <a:gd name="connsiteX4" fmla="*/ 7426595 w 7426595"/>
              <a:gd name="connsiteY4" fmla="*/ 1269060 h 6418769"/>
              <a:gd name="connsiteX5" fmla="*/ 6946235 w 7426595"/>
              <a:gd name="connsiteY5" fmla="*/ 1907550 h 6418769"/>
              <a:gd name="connsiteX6" fmla="*/ 4760568 w 7426595"/>
              <a:gd name="connsiteY6" fmla="*/ 4786769 h 6418769"/>
              <a:gd name="connsiteX7" fmla="*/ 4260983 w 7426595"/>
              <a:gd name="connsiteY7" fmla="*/ 4855144 h 6418769"/>
              <a:gd name="connsiteX8" fmla="*/ 4260984 w 7426595"/>
              <a:gd name="connsiteY8" fmla="*/ 4855143 h 6418769"/>
              <a:gd name="connsiteX9" fmla="*/ 4192610 w 7426595"/>
              <a:gd name="connsiteY9" fmla="*/ 4355559 h 6418769"/>
              <a:gd name="connsiteX10" fmla="*/ 7423492 w 7426595"/>
              <a:gd name="connsiteY10" fmla="*/ 101286 h 6418769"/>
              <a:gd name="connsiteX11" fmla="*/ 6512890 w 7426595"/>
              <a:gd name="connsiteY11" fmla="*/ 0 h 6418769"/>
              <a:gd name="connsiteX12" fmla="*/ 7408236 w 7426595"/>
              <a:gd name="connsiteY12" fmla="*/ 0 h 6418769"/>
              <a:gd name="connsiteX13" fmla="*/ 2802288 w 7426595"/>
              <a:gd name="connsiteY13" fmla="*/ 6066627 h 6418769"/>
              <a:gd name="connsiteX14" fmla="*/ 2302703 w 7426595"/>
              <a:gd name="connsiteY14" fmla="*/ 6135001 h 6418769"/>
              <a:gd name="connsiteX15" fmla="*/ 2302704 w 7426595"/>
              <a:gd name="connsiteY15" fmla="*/ 6135001 h 6418769"/>
              <a:gd name="connsiteX16" fmla="*/ 2234330 w 7426595"/>
              <a:gd name="connsiteY16" fmla="*/ 5635416 h 6418769"/>
              <a:gd name="connsiteX17" fmla="*/ 6512890 w 7426595"/>
              <a:gd name="connsiteY17" fmla="*/ 0 h 6418769"/>
              <a:gd name="connsiteX18" fmla="*/ 5526308 w 7426595"/>
              <a:gd name="connsiteY18" fmla="*/ 0 h 6418769"/>
              <a:gd name="connsiteX19" fmla="*/ 6421654 w 7426595"/>
              <a:gd name="connsiteY19" fmla="*/ 0 h 6418769"/>
              <a:gd name="connsiteX20" fmla="*/ 2481479 w 7426595"/>
              <a:gd name="connsiteY20" fmla="*/ 5189719 h 6418769"/>
              <a:gd name="connsiteX21" fmla="*/ 2043507 w 7426595"/>
              <a:gd name="connsiteY21" fmla="*/ 5295775 h 6418769"/>
              <a:gd name="connsiteX22" fmla="*/ 1981895 w 7426595"/>
              <a:gd name="connsiteY22" fmla="*/ 5258093 h 6418769"/>
              <a:gd name="connsiteX23" fmla="*/ 1929044 w 7426595"/>
              <a:gd name="connsiteY23" fmla="*/ 5208872 h 6418769"/>
              <a:gd name="connsiteX24" fmla="*/ 1913521 w 7426595"/>
              <a:gd name="connsiteY24" fmla="*/ 4758508 h 6418769"/>
              <a:gd name="connsiteX25" fmla="*/ 5526308 w 7426595"/>
              <a:gd name="connsiteY25" fmla="*/ 0 h 6418769"/>
              <a:gd name="connsiteX26" fmla="*/ 4539729 w 7426595"/>
              <a:gd name="connsiteY26" fmla="*/ 0 h 6418769"/>
              <a:gd name="connsiteX27" fmla="*/ 5435075 w 7426595"/>
              <a:gd name="connsiteY27" fmla="*/ 0 h 6418769"/>
              <a:gd name="connsiteX28" fmla="*/ 637263 w 7426595"/>
              <a:gd name="connsiteY28" fmla="*/ 6319336 h 6418769"/>
              <a:gd name="connsiteX29" fmla="*/ 137678 w 7426595"/>
              <a:gd name="connsiteY29" fmla="*/ 6387711 h 6418769"/>
              <a:gd name="connsiteX30" fmla="*/ 42898 w 7426595"/>
              <a:gd name="connsiteY30" fmla="*/ 6277282 h 6418769"/>
              <a:gd name="connsiteX31" fmla="*/ 69305 w 7426595"/>
              <a:gd name="connsiteY31" fmla="*/ 5888126 h 6418769"/>
              <a:gd name="connsiteX32" fmla="*/ 4539729 w 7426595"/>
              <a:gd name="connsiteY32" fmla="*/ 0 h 6418769"/>
              <a:gd name="connsiteX33" fmla="*/ 3553147 w 7426595"/>
              <a:gd name="connsiteY33" fmla="*/ 0 h 6418769"/>
              <a:gd name="connsiteX34" fmla="*/ 4448493 w 7426595"/>
              <a:gd name="connsiteY34" fmla="*/ 0 h 6418769"/>
              <a:gd name="connsiteX35" fmla="*/ 708345 w 7426595"/>
              <a:gd name="connsiteY35" fmla="*/ 4926258 h 6418769"/>
              <a:gd name="connsiteX36" fmla="*/ 208760 w 7426595"/>
              <a:gd name="connsiteY36" fmla="*/ 4994633 h 6418769"/>
              <a:gd name="connsiteX37" fmla="*/ 208761 w 7426595"/>
              <a:gd name="connsiteY37" fmla="*/ 4994633 h 6418769"/>
              <a:gd name="connsiteX38" fmla="*/ 140386 w 7426595"/>
              <a:gd name="connsiteY38" fmla="*/ 4495047 h 6418769"/>
              <a:gd name="connsiteX39" fmla="*/ 3553147 w 7426595"/>
              <a:gd name="connsiteY39" fmla="*/ 0 h 6418769"/>
              <a:gd name="connsiteX40" fmla="*/ 2566567 w 7426595"/>
              <a:gd name="connsiteY40" fmla="*/ 0 h 6418769"/>
              <a:gd name="connsiteX41" fmla="*/ 3461912 w 7426595"/>
              <a:gd name="connsiteY41" fmla="*/ 0 h 6418769"/>
              <a:gd name="connsiteX42" fmla="*/ 1050716 w 7426595"/>
              <a:gd name="connsiteY42" fmla="*/ 3175856 h 6418769"/>
              <a:gd name="connsiteX43" fmla="*/ 551131 w 7426595"/>
              <a:gd name="connsiteY43" fmla="*/ 3244231 h 6418769"/>
              <a:gd name="connsiteX44" fmla="*/ 551132 w 7426595"/>
              <a:gd name="connsiteY44" fmla="*/ 3244231 h 6418769"/>
              <a:gd name="connsiteX45" fmla="*/ 482758 w 7426595"/>
              <a:gd name="connsiteY45" fmla="*/ 2744646 h 6418769"/>
              <a:gd name="connsiteX46" fmla="*/ 2566567 w 7426595"/>
              <a:gd name="connsiteY46" fmla="*/ 0 h 6418769"/>
              <a:gd name="connsiteX47" fmla="*/ 1579985 w 7426595"/>
              <a:gd name="connsiteY47" fmla="*/ 0 h 6418769"/>
              <a:gd name="connsiteX48" fmla="*/ 2475330 w 7426595"/>
              <a:gd name="connsiteY48" fmla="*/ 0 h 6418769"/>
              <a:gd name="connsiteX49" fmla="*/ 932540 w 7426595"/>
              <a:gd name="connsiteY49" fmla="*/ 2032053 h 6418769"/>
              <a:gd name="connsiteX50" fmla="*/ 432956 w 7426595"/>
              <a:gd name="connsiteY50" fmla="*/ 2100428 h 6418769"/>
              <a:gd name="connsiteX51" fmla="*/ 432956 w 7426595"/>
              <a:gd name="connsiteY51" fmla="*/ 2100427 h 6418769"/>
              <a:gd name="connsiteX52" fmla="*/ 364583 w 7426595"/>
              <a:gd name="connsiteY52" fmla="*/ 1600843 h 6418769"/>
              <a:gd name="connsiteX53" fmla="*/ 1579985 w 7426595"/>
              <a:gd name="connsiteY53" fmla="*/ 0 h 6418769"/>
              <a:gd name="connsiteX54" fmla="*/ 593404 w 7426595"/>
              <a:gd name="connsiteY54" fmla="*/ 0 h 6418769"/>
              <a:gd name="connsiteX55" fmla="*/ 1488749 w 7426595"/>
              <a:gd name="connsiteY55" fmla="*/ 0 h 6418769"/>
              <a:gd name="connsiteX56" fmla="*/ 847677 w 7426595"/>
              <a:gd name="connsiteY56" fmla="*/ 844373 h 6418769"/>
              <a:gd name="connsiteX57" fmla="*/ 348093 w 7426595"/>
              <a:gd name="connsiteY57" fmla="*/ 912748 h 6418769"/>
              <a:gd name="connsiteX58" fmla="*/ 348094 w 7426595"/>
              <a:gd name="connsiteY58" fmla="*/ 912748 h 6418769"/>
              <a:gd name="connsiteX59" fmla="*/ 279719 w 7426595"/>
              <a:gd name="connsiteY59" fmla="*/ 413163 h 6418769"/>
              <a:gd name="connsiteX60" fmla="*/ 593404 w 7426595"/>
              <a:gd name="connsiteY60" fmla="*/ 0 h 64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7426595" h="6418769">
                <a:moveTo>
                  <a:pt x="1981895" y="5258093"/>
                </a:moveTo>
                <a:lnTo>
                  <a:pt x="1981895" y="5258093"/>
                </a:lnTo>
                <a:lnTo>
                  <a:pt x="1981895" y="5258093"/>
                </a:lnTo>
                <a:close/>
                <a:moveTo>
                  <a:pt x="7423492" y="101286"/>
                </a:moveTo>
                <a:cubicBezTo>
                  <a:pt x="7424526" y="490544"/>
                  <a:pt x="7425561" y="879802"/>
                  <a:pt x="7426595" y="1269060"/>
                </a:cubicBezTo>
                <a:lnTo>
                  <a:pt x="6946235" y="1907550"/>
                </a:lnTo>
                <a:cubicBezTo>
                  <a:pt x="5738085" y="3498841"/>
                  <a:pt x="5208110" y="4295503"/>
                  <a:pt x="4760568" y="4786769"/>
                </a:cubicBezTo>
                <a:cubicBezTo>
                  <a:pt x="4313026" y="5278035"/>
                  <a:pt x="4417821" y="4974220"/>
                  <a:pt x="4260983" y="4855144"/>
                </a:cubicBezTo>
                <a:lnTo>
                  <a:pt x="4260984" y="4855143"/>
                </a:lnTo>
                <a:cubicBezTo>
                  <a:pt x="4104147" y="4736068"/>
                  <a:pt x="4073535" y="4512397"/>
                  <a:pt x="4192610" y="4355559"/>
                </a:cubicBezTo>
                <a:lnTo>
                  <a:pt x="7423492" y="101286"/>
                </a:lnTo>
                <a:close/>
                <a:moveTo>
                  <a:pt x="6512890" y="0"/>
                </a:moveTo>
                <a:lnTo>
                  <a:pt x="7408236" y="0"/>
                </a:lnTo>
                <a:lnTo>
                  <a:pt x="2802288" y="6066627"/>
                </a:lnTo>
                <a:cubicBezTo>
                  <a:pt x="2683212" y="6223464"/>
                  <a:pt x="2459541" y="6254077"/>
                  <a:pt x="2302703" y="6135001"/>
                </a:cubicBezTo>
                <a:lnTo>
                  <a:pt x="2302704" y="6135001"/>
                </a:lnTo>
                <a:cubicBezTo>
                  <a:pt x="2145866" y="6015926"/>
                  <a:pt x="2115254" y="5792254"/>
                  <a:pt x="2234330" y="5635416"/>
                </a:cubicBezTo>
                <a:lnTo>
                  <a:pt x="6512890" y="0"/>
                </a:lnTo>
                <a:close/>
                <a:moveTo>
                  <a:pt x="5526308" y="0"/>
                </a:moveTo>
                <a:lnTo>
                  <a:pt x="6421654" y="0"/>
                </a:lnTo>
                <a:lnTo>
                  <a:pt x="2481479" y="5189719"/>
                </a:lnTo>
                <a:cubicBezTo>
                  <a:pt x="2377288" y="5326952"/>
                  <a:pt x="2193015" y="5367543"/>
                  <a:pt x="2043507" y="5295775"/>
                </a:cubicBezTo>
                <a:lnTo>
                  <a:pt x="1981895" y="5258093"/>
                </a:lnTo>
                <a:lnTo>
                  <a:pt x="1929044" y="5208872"/>
                </a:lnTo>
                <a:cubicBezTo>
                  <a:pt x="1819743" y="5084144"/>
                  <a:pt x="1809330" y="4895741"/>
                  <a:pt x="1913521" y="4758508"/>
                </a:cubicBezTo>
                <a:lnTo>
                  <a:pt x="5526308" y="0"/>
                </a:lnTo>
                <a:close/>
                <a:moveTo>
                  <a:pt x="4539729" y="0"/>
                </a:moveTo>
                <a:lnTo>
                  <a:pt x="5435075" y="0"/>
                </a:lnTo>
                <a:lnTo>
                  <a:pt x="637263" y="6319336"/>
                </a:lnTo>
                <a:cubicBezTo>
                  <a:pt x="518187" y="6476174"/>
                  <a:pt x="328366" y="6404850"/>
                  <a:pt x="137678" y="6387711"/>
                </a:cubicBezTo>
                <a:cubicBezTo>
                  <a:pt x="89364" y="6383369"/>
                  <a:pt x="49039" y="6325400"/>
                  <a:pt x="42898" y="6277282"/>
                </a:cubicBezTo>
                <a:cubicBezTo>
                  <a:pt x="14692" y="6056270"/>
                  <a:pt x="-49771" y="6044964"/>
                  <a:pt x="69305" y="5888126"/>
                </a:cubicBezTo>
                <a:lnTo>
                  <a:pt x="4539729" y="0"/>
                </a:lnTo>
                <a:close/>
                <a:moveTo>
                  <a:pt x="3553147" y="0"/>
                </a:moveTo>
                <a:lnTo>
                  <a:pt x="4448493" y="0"/>
                </a:lnTo>
                <a:lnTo>
                  <a:pt x="708345" y="4926258"/>
                </a:lnTo>
                <a:cubicBezTo>
                  <a:pt x="589268" y="5083097"/>
                  <a:pt x="365597" y="5113708"/>
                  <a:pt x="208760" y="4994633"/>
                </a:cubicBezTo>
                <a:lnTo>
                  <a:pt x="208761" y="4994633"/>
                </a:lnTo>
                <a:cubicBezTo>
                  <a:pt x="51923" y="4875558"/>
                  <a:pt x="21310" y="4651886"/>
                  <a:pt x="140386" y="4495047"/>
                </a:cubicBezTo>
                <a:lnTo>
                  <a:pt x="3553147" y="0"/>
                </a:lnTo>
                <a:close/>
                <a:moveTo>
                  <a:pt x="2566567" y="0"/>
                </a:moveTo>
                <a:lnTo>
                  <a:pt x="3461912" y="0"/>
                </a:lnTo>
                <a:lnTo>
                  <a:pt x="1050716" y="3175856"/>
                </a:lnTo>
                <a:cubicBezTo>
                  <a:pt x="931640" y="3332694"/>
                  <a:pt x="707969" y="3363306"/>
                  <a:pt x="551131" y="3244231"/>
                </a:cubicBezTo>
                <a:lnTo>
                  <a:pt x="551132" y="3244231"/>
                </a:lnTo>
                <a:cubicBezTo>
                  <a:pt x="394294" y="3125155"/>
                  <a:pt x="363682" y="2901484"/>
                  <a:pt x="482758" y="2744646"/>
                </a:cubicBezTo>
                <a:lnTo>
                  <a:pt x="2566567" y="0"/>
                </a:lnTo>
                <a:close/>
                <a:moveTo>
                  <a:pt x="1579985" y="0"/>
                </a:moveTo>
                <a:lnTo>
                  <a:pt x="2475330" y="0"/>
                </a:lnTo>
                <a:lnTo>
                  <a:pt x="932540" y="2032053"/>
                </a:lnTo>
                <a:cubicBezTo>
                  <a:pt x="813465" y="2188891"/>
                  <a:pt x="589793" y="2219503"/>
                  <a:pt x="432956" y="2100428"/>
                </a:cubicBezTo>
                <a:lnTo>
                  <a:pt x="432956" y="2100427"/>
                </a:lnTo>
                <a:cubicBezTo>
                  <a:pt x="276119" y="1981352"/>
                  <a:pt x="245507" y="1757681"/>
                  <a:pt x="364583" y="1600843"/>
                </a:cubicBezTo>
                <a:lnTo>
                  <a:pt x="1579985" y="0"/>
                </a:lnTo>
                <a:close/>
                <a:moveTo>
                  <a:pt x="593404" y="0"/>
                </a:moveTo>
                <a:lnTo>
                  <a:pt x="1488749" y="0"/>
                </a:lnTo>
                <a:lnTo>
                  <a:pt x="847677" y="844373"/>
                </a:lnTo>
                <a:cubicBezTo>
                  <a:pt x="728602" y="1001211"/>
                  <a:pt x="504930" y="1031824"/>
                  <a:pt x="348093" y="912748"/>
                </a:cubicBezTo>
                <a:lnTo>
                  <a:pt x="348094" y="912748"/>
                </a:lnTo>
                <a:cubicBezTo>
                  <a:pt x="191256" y="793672"/>
                  <a:pt x="160644" y="570001"/>
                  <a:pt x="279719" y="413163"/>
                </a:cubicBezTo>
                <a:lnTo>
                  <a:pt x="593404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effectLst>
            <a:outerShdw blurRad="127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ko-KR" altLang="en-US" sz="1200" dirty="0">
              <a:solidFill>
                <a:srgbClr val="0C0C0C"/>
              </a:solidFill>
            </a:endParaRPr>
          </a:p>
        </p:txBody>
      </p:sp>
      <p:sp>
        <p:nvSpPr>
          <p:cNvPr id="15" name="Google Shape;29;p3"/>
          <p:cNvSpPr/>
          <p:nvPr/>
        </p:nvSpPr>
        <p:spPr>
          <a:xfrm rot="10800000" flipH="1">
            <a:off x="354" y="4140528"/>
            <a:ext cx="7918696" cy="2709099"/>
          </a:xfrm>
          <a:custGeom>
            <a:avLst/>
            <a:gdLst>
              <a:gd name="connsiteX0" fmla="*/ 0 w 7693909"/>
              <a:gd name="connsiteY0" fmla="*/ 0 h 2700472"/>
              <a:gd name="connsiteX1" fmla="*/ 7693909 w 7693909"/>
              <a:gd name="connsiteY1" fmla="*/ 0 h 2700472"/>
              <a:gd name="connsiteX2" fmla="*/ 7693909 w 7693909"/>
              <a:gd name="connsiteY2" fmla="*/ 2700472 h 2700472"/>
              <a:gd name="connsiteX3" fmla="*/ 0 w 7693909"/>
              <a:gd name="connsiteY3" fmla="*/ 2700472 h 2700472"/>
              <a:gd name="connsiteX4" fmla="*/ 0 w 7693909"/>
              <a:gd name="connsiteY4" fmla="*/ 0 h 2700472"/>
              <a:gd name="connsiteX0" fmla="*/ 0 w 10540626"/>
              <a:gd name="connsiteY0" fmla="*/ 0 h 2700472"/>
              <a:gd name="connsiteX1" fmla="*/ 7693909 w 10540626"/>
              <a:gd name="connsiteY1" fmla="*/ 0 h 2700472"/>
              <a:gd name="connsiteX2" fmla="*/ 10540626 w 10540626"/>
              <a:gd name="connsiteY2" fmla="*/ 2691845 h 2700472"/>
              <a:gd name="connsiteX3" fmla="*/ 0 w 10540626"/>
              <a:gd name="connsiteY3" fmla="*/ 2700472 h 2700472"/>
              <a:gd name="connsiteX4" fmla="*/ 0 w 10540626"/>
              <a:gd name="connsiteY4" fmla="*/ 0 h 2700472"/>
              <a:gd name="connsiteX0" fmla="*/ 0 w 10540626"/>
              <a:gd name="connsiteY0" fmla="*/ 8626 h 2709098"/>
              <a:gd name="connsiteX1" fmla="*/ 7814678 w 10540626"/>
              <a:gd name="connsiteY1" fmla="*/ 0 h 2709098"/>
              <a:gd name="connsiteX2" fmla="*/ 10540626 w 10540626"/>
              <a:gd name="connsiteY2" fmla="*/ 2700471 h 2709098"/>
              <a:gd name="connsiteX3" fmla="*/ 0 w 10540626"/>
              <a:gd name="connsiteY3" fmla="*/ 2709098 h 2709098"/>
              <a:gd name="connsiteX4" fmla="*/ 0 w 10540626"/>
              <a:gd name="connsiteY4" fmla="*/ 8626 h 2709098"/>
              <a:gd name="connsiteX0" fmla="*/ 0 w 10540626"/>
              <a:gd name="connsiteY0" fmla="*/ 8626 h 2709098"/>
              <a:gd name="connsiteX1" fmla="*/ 7849184 w 10540626"/>
              <a:gd name="connsiteY1" fmla="*/ 0 h 2709098"/>
              <a:gd name="connsiteX2" fmla="*/ 10540626 w 10540626"/>
              <a:gd name="connsiteY2" fmla="*/ 2700471 h 2709098"/>
              <a:gd name="connsiteX3" fmla="*/ 0 w 10540626"/>
              <a:gd name="connsiteY3" fmla="*/ 2709098 h 2709098"/>
              <a:gd name="connsiteX4" fmla="*/ 0 w 10540626"/>
              <a:gd name="connsiteY4" fmla="*/ 8626 h 2709098"/>
              <a:gd name="connsiteX0" fmla="*/ 8626 w 10549252"/>
              <a:gd name="connsiteY0" fmla="*/ 8626 h 2709098"/>
              <a:gd name="connsiteX1" fmla="*/ 7857810 w 10549252"/>
              <a:gd name="connsiteY1" fmla="*/ 0 h 2709098"/>
              <a:gd name="connsiteX2" fmla="*/ 10549252 w 10549252"/>
              <a:gd name="connsiteY2" fmla="*/ 2700471 h 2709098"/>
              <a:gd name="connsiteX3" fmla="*/ 0 w 10549252"/>
              <a:gd name="connsiteY3" fmla="*/ 2709098 h 2709098"/>
              <a:gd name="connsiteX4" fmla="*/ 8626 w 10549252"/>
              <a:gd name="connsiteY4" fmla="*/ 8626 h 2709098"/>
              <a:gd name="connsiteX0" fmla="*/ 382 w 10558261"/>
              <a:gd name="connsiteY0" fmla="*/ 8626 h 2709098"/>
              <a:gd name="connsiteX1" fmla="*/ 7866819 w 10558261"/>
              <a:gd name="connsiteY1" fmla="*/ 0 h 2709098"/>
              <a:gd name="connsiteX2" fmla="*/ 10558261 w 10558261"/>
              <a:gd name="connsiteY2" fmla="*/ 2700471 h 2709098"/>
              <a:gd name="connsiteX3" fmla="*/ 9009 w 10558261"/>
              <a:gd name="connsiteY3" fmla="*/ 2709098 h 2709098"/>
              <a:gd name="connsiteX4" fmla="*/ 382 w 10558261"/>
              <a:gd name="connsiteY4" fmla="*/ 8626 h 2709098"/>
              <a:gd name="connsiteX0" fmla="*/ 382 w 10558261"/>
              <a:gd name="connsiteY0" fmla="*/ 8626 h 2709098"/>
              <a:gd name="connsiteX1" fmla="*/ 7866819 w 10558261"/>
              <a:gd name="connsiteY1" fmla="*/ 0 h 2709098"/>
              <a:gd name="connsiteX2" fmla="*/ 10558261 w 10558261"/>
              <a:gd name="connsiteY2" fmla="*/ 2700471 h 2709098"/>
              <a:gd name="connsiteX3" fmla="*/ 9009 w 10558261"/>
              <a:gd name="connsiteY3" fmla="*/ 2709098 h 2709098"/>
              <a:gd name="connsiteX4" fmla="*/ 382 w 10558261"/>
              <a:gd name="connsiteY4" fmla="*/ 8626 h 2709098"/>
              <a:gd name="connsiteX0" fmla="*/ 382 w 10558261"/>
              <a:gd name="connsiteY0" fmla="*/ 8626 h 2709098"/>
              <a:gd name="connsiteX1" fmla="*/ 7866819 w 10558261"/>
              <a:gd name="connsiteY1" fmla="*/ 0 h 2709098"/>
              <a:gd name="connsiteX2" fmla="*/ 10558261 w 10558261"/>
              <a:gd name="connsiteY2" fmla="*/ 2700471 h 2709098"/>
              <a:gd name="connsiteX3" fmla="*/ 9009 w 10558261"/>
              <a:gd name="connsiteY3" fmla="*/ 2709098 h 2709098"/>
              <a:gd name="connsiteX4" fmla="*/ 382 w 10558261"/>
              <a:gd name="connsiteY4" fmla="*/ 8626 h 27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8261" h="2709098">
                <a:moveTo>
                  <a:pt x="382" y="8626"/>
                </a:moveTo>
                <a:lnTo>
                  <a:pt x="7866819" y="0"/>
                </a:lnTo>
                <a:lnTo>
                  <a:pt x="10558261" y="2700471"/>
                </a:lnTo>
                <a:lnTo>
                  <a:pt x="9009" y="2709098"/>
                </a:lnTo>
                <a:cubicBezTo>
                  <a:pt x="11884" y="1808941"/>
                  <a:pt x="-2493" y="908783"/>
                  <a:pt x="382" y="86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0C0C0C"/>
              </a:solidFill>
              <a:latin typeface="Arvo"/>
              <a:ea typeface="Arvo"/>
              <a:cs typeface="Arvo"/>
              <a:sym typeface="Arvo"/>
            </a:endParaRP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0" y="4248312"/>
            <a:ext cx="7776000" cy="0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 userDrawn="1"/>
        </p:nvCxnSpPr>
        <p:spPr>
          <a:xfrm>
            <a:off x="13580" y="6748783"/>
            <a:ext cx="5940000" cy="0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91730" y="4252771"/>
            <a:ext cx="5744495" cy="2065747"/>
          </a:xfrm>
        </p:spPr>
        <p:txBody>
          <a:bodyPr lIns="72000" tIns="36000" rIns="72000" bIns="36000">
            <a:normAutofit/>
          </a:bodyPr>
          <a:lstStyle>
            <a:lvl1pPr algn="ctr"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5" name="Овал 24"/>
          <p:cNvSpPr>
            <a:spLocks noChangeAspect="1"/>
          </p:cNvSpPr>
          <p:nvPr userDrawn="1"/>
        </p:nvSpPr>
        <p:spPr>
          <a:xfrm>
            <a:off x="138656" y="62477"/>
            <a:ext cx="1620000" cy="21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23" name="Овал 22"/>
          <p:cNvSpPr/>
          <p:nvPr userDrawn="1"/>
        </p:nvSpPr>
        <p:spPr>
          <a:xfrm>
            <a:off x="192656" y="134477"/>
            <a:ext cx="1512000" cy="201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srgbClr val="FFFFFF"/>
              </a:solidFill>
            </a:endParaRPr>
          </a:p>
        </p:txBody>
      </p:sp>
      <p:grpSp>
        <p:nvGrpSpPr>
          <p:cNvPr id="22" name="Группа 21"/>
          <p:cNvGrpSpPr/>
          <p:nvPr userDrawn="1"/>
        </p:nvGrpSpPr>
        <p:grpSpPr>
          <a:xfrm>
            <a:off x="324349" y="275271"/>
            <a:ext cx="1248617" cy="1754079"/>
            <a:chOff x="573321" y="1347970"/>
            <a:chExt cx="1664823" cy="1754079"/>
          </a:xfrm>
        </p:grpSpPr>
        <p:grpSp>
          <p:nvGrpSpPr>
            <p:cNvPr id="21" name="Группа 20"/>
            <p:cNvGrpSpPr/>
            <p:nvPr userDrawn="1"/>
          </p:nvGrpSpPr>
          <p:grpSpPr>
            <a:xfrm>
              <a:off x="573321" y="1347970"/>
              <a:ext cx="1664823" cy="1754079"/>
              <a:chOff x="573321" y="1347970"/>
              <a:chExt cx="1664823" cy="1754079"/>
            </a:xfrm>
          </p:grpSpPr>
          <p:sp>
            <p:nvSpPr>
              <p:cNvPr id="8" name="TextBox 7"/>
              <p:cNvSpPr txBox="1"/>
              <p:nvPr userDrawn="1"/>
            </p:nvSpPr>
            <p:spPr>
              <a:xfrm rot="16200000">
                <a:off x="573321" y="1347970"/>
                <a:ext cx="1656000" cy="1656000"/>
              </a:xfrm>
              <a:prstGeom prst="rect">
                <a:avLst/>
              </a:prstGeom>
              <a:noFill/>
              <a:effectLst/>
            </p:spPr>
            <p:txBody>
              <a:bodyPr wrap="square" rtlCol="0" anchor="ctr">
                <a:prstTxWarp prst="textCircle">
                  <a:avLst>
                    <a:gd name="adj" fmla="val 11021230"/>
                  </a:avLst>
                </a:prstTxWarp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900" cap="all" dirty="0" smtClean="0">
                    <a:solidFill>
                      <a:srgbClr val="006387"/>
                    </a:solidFill>
                    <a:latin typeface="Candara" pitchFamily="34" charset="0"/>
                    <a:cs typeface="Helvetica" pitchFamily="34" charset="0"/>
                  </a:rPr>
                  <a:t>Академия Федеральной Службы Охраны</a:t>
                </a:r>
                <a:endParaRPr lang="en-US" sz="900" cap="all" dirty="0" smtClean="0">
                  <a:solidFill>
                    <a:srgbClr val="006387"/>
                  </a:solidFill>
                  <a:latin typeface="Candara" pitchFamily="34" charset="0"/>
                  <a:cs typeface="Helvetica" pitchFamily="34" charset="0"/>
                </a:endParaRPr>
              </a:p>
            </p:txBody>
          </p:sp>
          <p:sp>
            <p:nvSpPr>
              <p:cNvPr id="11" name="TextBox 10"/>
              <p:cNvSpPr txBox="1"/>
              <p:nvPr userDrawn="1"/>
            </p:nvSpPr>
            <p:spPr>
              <a:xfrm rot="21480000">
                <a:off x="582144" y="1446049"/>
                <a:ext cx="1656000" cy="1656000"/>
              </a:xfrm>
              <a:prstGeom prst="rect">
                <a:avLst/>
              </a:prstGeom>
              <a:noFill/>
              <a:effectLst/>
            </p:spPr>
            <p:txBody>
              <a:bodyPr wrap="square" rtlCol="0" anchor="ctr">
                <a:prstTxWarp prst="textArchDown">
                  <a:avLst/>
                </a:prstTxWarp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900" cap="all" dirty="0" smtClean="0">
                    <a:solidFill>
                      <a:srgbClr val="006387"/>
                    </a:solidFill>
                    <a:latin typeface="Candara" pitchFamily="34" charset="0"/>
                    <a:cs typeface="Helvetica" pitchFamily="34" charset="0"/>
                  </a:rPr>
                  <a:t>Российской Федерации</a:t>
                </a:r>
                <a:r>
                  <a:rPr lang="en-US" sz="900" cap="all" dirty="0" smtClean="0">
                    <a:solidFill>
                      <a:srgbClr val="006387"/>
                    </a:solidFill>
                    <a:latin typeface="Candara" pitchFamily="34" charset="0"/>
                    <a:cs typeface="Helvetica" pitchFamily="34" charset="0"/>
                  </a:rPr>
                  <a:t> </a:t>
                </a:r>
              </a:p>
            </p:txBody>
          </p:sp>
          <p:sp>
            <p:nvSpPr>
              <p:cNvPr id="10" name="Шестиугольник 9"/>
              <p:cNvSpPr>
                <a:spLocks/>
              </p:cNvSpPr>
              <p:nvPr userDrawn="1"/>
            </p:nvSpPr>
            <p:spPr>
              <a:xfrm>
                <a:off x="583143" y="2520000"/>
                <a:ext cx="64800" cy="55931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 dirty="0">
                  <a:solidFill>
                    <a:srgbClr val="0C0C0C"/>
                  </a:solidFill>
                </a:endParaRPr>
              </a:p>
            </p:txBody>
          </p:sp>
          <p:sp>
            <p:nvSpPr>
              <p:cNvPr id="12" name="Шестиугольник 11"/>
              <p:cNvSpPr>
                <a:spLocks/>
              </p:cNvSpPr>
              <p:nvPr userDrawn="1"/>
            </p:nvSpPr>
            <p:spPr>
              <a:xfrm>
                <a:off x="2140506" y="2520000"/>
                <a:ext cx="64800" cy="55931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 dirty="0">
                  <a:solidFill>
                    <a:srgbClr val="0C0C0C"/>
                  </a:solidFill>
                </a:endParaRPr>
              </a:p>
            </p:txBody>
          </p:sp>
        </p:grp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904990" y="1588680"/>
              <a:ext cx="1001484" cy="1272658"/>
            </a:xfrm>
            <a:prstGeom prst="rect">
              <a:avLst/>
            </a:prstGeom>
            <a:noFill/>
            <a:ln>
              <a:noFill/>
            </a:ln>
            <a:effectLst>
              <a:outerShdw blurRad="101600" sx="105000" sy="105000" algn="ctr" rotWithShape="0">
                <a:schemeClr val="tx2">
                  <a:alpha val="3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Подзаголовок 3"/>
          <p:cNvSpPr>
            <a:spLocks noGrp="1"/>
          </p:cNvSpPr>
          <p:nvPr userDrawn="1">
            <p:ph type="subTitle" idx="1"/>
          </p:nvPr>
        </p:nvSpPr>
        <p:spPr>
          <a:xfrm>
            <a:off x="6260691" y="6534837"/>
            <a:ext cx="2695181" cy="323165"/>
          </a:xfrm>
        </p:spPr>
        <p:txBody>
          <a:bodyPr wrap="square" anchor="b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indent="0" algn="r"/>
            <a:r>
              <a:rPr lang="ru-RU" sz="1500" b="1" i="1" smtClean="0">
                <a:solidFill>
                  <a:schemeClr val="bg1"/>
                </a:solidFill>
                <a:latin typeface="+mj-lt"/>
              </a:rPr>
              <a:t>Образец подзаголовка</a:t>
            </a:r>
            <a:endParaRPr lang="ru-RU" sz="15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5532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229E87-A913-4FE3-8EFE-7A75977841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610170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B7E16F5-7725-41A8-A7BA-19BA8156F47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941636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1CBF5F-37F8-4F23-9831-2123138CCA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423705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7F51-83C9-4CF2-BCCD-5BCC8CBCC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34040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16F5-7725-41A8-A7BA-19BA8156F47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95225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7F51-83C9-4CF2-BCCD-5BCC8CBCC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28577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7F51-83C9-4CF2-BCCD-5BCC8CBCC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9436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>
  <p:cSld name="1_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0" y="-5"/>
            <a:ext cx="3995936" cy="894396"/>
            <a:chOff x="5575242" y="4472723"/>
            <a:chExt cx="3995936" cy="670797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3836328" cy="670797"/>
              <a:chOff x="-3249896" y="330075"/>
              <a:chExt cx="9717143" cy="1699511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-3249896" y="330085"/>
                <a:ext cx="8024552" cy="169950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3633437" cy="304567"/>
              <a:chOff x="-13827007" y="330075"/>
              <a:chExt cx="20275873" cy="1699591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13827007" y="330164"/>
                <a:ext cx="18612056" cy="16995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8316417" y="5963631"/>
            <a:ext cx="830571" cy="894391"/>
            <a:chOff x="6974234" y="4472723"/>
            <a:chExt cx="830571" cy="670793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6974234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10"/>
            <p:cNvSpPr/>
            <p:nvPr/>
          </p:nvSpPr>
          <p:spPr>
            <a:xfrm flipH="1">
              <a:off x="7133842" y="4472723"/>
              <a:ext cx="670963" cy="670793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76" name="Google Shape;176;p10"/>
            <p:cNvGrpSpPr/>
            <p:nvPr/>
          </p:nvGrpSpPr>
          <p:grpSpPr>
            <a:xfrm flipH="1">
              <a:off x="6977201" y="4646738"/>
              <a:ext cx="827604" cy="304563"/>
              <a:chOff x="-5976328" y="330075"/>
              <a:chExt cx="4618324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976328" y="330142"/>
                <a:ext cx="2954508" cy="169950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-3057501" y="330075"/>
                <a:ext cx="1699497" cy="1699502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8575030" y="6182000"/>
            <a:ext cx="500952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sp>
        <p:nvSpPr>
          <p:cNvPr id="19" name="Google Shape;170;p10"/>
          <p:cNvSpPr/>
          <p:nvPr/>
        </p:nvSpPr>
        <p:spPr>
          <a:xfrm flipH="1">
            <a:off x="54981" y="254401"/>
            <a:ext cx="304550" cy="40606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141;p8"/>
          <p:cNvSpPr txBox="1">
            <a:spLocks noGrp="1"/>
          </p:cNvSpPr>
          <p:nvPr>
            <p:ph type="title"/>
          </p:nvPr>
        </p:nvSpPr>
        <p:spPr>
          <a:xfrm>
            <a:off x="329930" y="233360"/>
            <a:ext cx="3271806" cy="4593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06331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7F51-83C9-4CF2-BCCD-5BCC8CBCC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70551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7F51-83C9-4CF2-BCCD-5BCC8CBCC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17644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7F51-83C9-4CF2-BCCD-5BCC8CBCC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77423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7F51-83C9-4CF2-BCCD-5BCC8CBCC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40210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7F51-83C9-4CF2-BCCD-5BCC8CBCC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1328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7F51-83C9-4CF2-BCCD-5BCC8CBCC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28338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7F51-83C9-4CF2-BCCD-5BCC8CBCC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28728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229E87-A913-4FE3-8EFE-7A75977841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730937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1CBF5F-37F8-4F23-9831-2123138CCA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9537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0"/>
            <a:ext cx="6845627" cy="6858000"/>
          </a:xfrm>
          <a:prstGeom prst="rect">
            <a:avLst/>
          </a:prstGeom>
        </p:spPr>
      </p:pic>
      <p:sp>
        <p:nvSpPr>
          <p:cNvPr id="3" name="Google Shape;10;p2"/>
          <p:cNvSpPr/>
          <p:nvPr/>
        </p:nvSpPr>
        <p:spPr>
          <a:xfrm>
            <a:off x="2271172" y="877033"/>
            <a:ext cx="1265155" cy="577200"/>
          </a:xfrm>
          <a:prstGeom prst="triangle">
            <a:avLst>
              <a:gd name="adj" fmla="val 39716"/>
            </a:avLst>
          </a:prstGeom>
          <a:pattFill prst="openDmnd">
            <a:fgClr>
              <a:schemeClr val="accent2">
                <a:lumMod val="40000"/>
                <a:lumOff val="60000"/>
              </a:schemeClr>
            </a:fgClr>
            <a:bgClr>
              <a:schemeClr val="accent2"/>
            </a:bgClr>
          </a:patt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" name="Google Shape;11;p2"/>
          <p:cNvGrpSpPr/>
          <p:nvPr/>
        </p:nvGrpSpPr>
        <p:grpSpPr>
          <a:xfrm flipH="1">
            <a:off x="2195736" y="-9451"/>
            <a:ext cx="6948264" cy="6867451"/>
            <a:chOff x="939581" y="-7088"/>
            <a:chExt cx="7721817" cy="5150588"/>
          </a:xfrm>
          <a:pattFill prst="wdUpDiag">
            <a:fgClr>
              <a:schemeClr val="accent5"/>
            </a:fgClr>
            <a:bgClr>
              <a:schemeClr val="accent5">
                <a:lumMod val="75000"/>
              </a:schemeClr>
            </a:bgClr>
          </a:pattFill>
        </p:grpSpPr>
        <p:sp>
          <p:nvSpPr>
            <p:cNvPr id="5" name="Google Shape;12;p2"/>
            <p:cNvSpPr/>
            <p:nvPr/>
          </p:nvSpPr>
          <p:spPr>
            <a:xfrm>
              <a:off x="939581" y="0"/>
              <a:ext cx="2585419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7" name="Google Shape;14;p2"/>
          <p:cNvGrpSpPr/>
          <p:nvPr/>
        </p:nvGrpSpPr>
        <p:grpSpPr>
          <a:xfrm rot="10800000">
            <a:off x="2271173" y="1454343"/>
            <a:ext cx="6872827" cy="3949301"/>
            <a:chOff x="-6081791" y="-4493254"/>
            <a:chExt cx="17387346" cy="6522738"/>
          </a:xfrm>
        </p:grpSpPr>
        <p:sp>
          <p:nvSpPr>
            <p:cNvPr id="8" name="Google Shape;15;p2"/>
            <p:cNvSpPr/>
            <p:nvPr/>
          </p:nvSpPr>
          <p:spPr>
            <a:xfrm>
              <a:off x="-6081791" y="-4493115"/>
              <a:ext cx="10872152" cy="65225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9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0" name="Google Shape;17;p2"/>
          <p:cNvGrpSpPr/>
          <p:nvPr/>
        </p:nvGrpSpPr>
        <p:grpSpPr>
          <a:xfrm flipH="1">
            <a:off x="2" y="5993131"/>
            <a:ext cx="6948262" cy="577328"/>
            <a:chOff x="5582265" y="4646738"/>
            <a:chExt cx="6222413" cy="432996"/>
          </a:xfrm>
          <a:solidFill>
            <a:schemeClr val="accent4"/>
          </a:solidFill>
        </p:grpSpPr>
        <p:sp>
          <p:nvSpPr>
            <p:cNvPr id="11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2969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" name="Google Shape;19;p2"/>
            <p:cNvGrpSpPr/>
            <p:nvPr/>
          </p:nvGrpSpPr>
          <p:grpSpPr>
            <a:xfrm flipH="1">
              <a:off x="5585232" y="4646738"/>
              <a:ext cx="6219446" cy="304551"/>
              <a:chOff x="-28297060" y="330075"/>
              <a:chExt cx="34706735" cy="1699506"/>
            </a:xfrm>
            <a:grpFill/>
          </p:grpSpPr>
          <p:sp>
            <p:nvSpPr>
              <p:cNvPr id="13" name="Google Shape;20;p2"/>
              <p:cNvSpPr/>
              <p:nvPr/>
            </p:nvSpPr>
            <p:spPr>
              <a:xfrm>
                <a:off x="-28297060" y="330081"/>
                <a:ext cx="33046317" cy="1699500"/>
              </a:xfrm>
              <a:prstGeom prst="rect">
                <a:avLst/>
              </a:prstGeom>
              <a:pattFill prst="smGrid">
                <a:fgClr>
                  <a:schemeClr val="accent4"/>
                </a:fgClr>
                <a:bgClr>
                  <a:schemeClr val="accent4">
                    <a:lumMod val="75000"/>
                  </a:schemeClr>
                </a:bgClr>
              </a:patt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pattFill prst="smGrid">
                <a:fgClr>
                  <a:schemeClr val="accent4"/>
                </a:fgClr>
                <a:bgClr>
                  <a:schemeClr val="accent4">
                    <a:lumMod val="75000"/>
                  </a:schemeClr>
                </a:bgClr>
              </a:patt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1762" y="1892830"/>
            <a:ext cx="5479602" cy="1344149"/>
          </a:xfrm>
        </p:spPr>
        <p:txBody>
          <a:bodyPr anchor="ctr" anchorCtr="0">
            <a:normAutofit/>
          </a:bodyPr>
          <a:lstStyle>
            <a:lvl1pPr algn="ctr">
              <a:defRPr sz="2400" cap="all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5813756" y="3419550"/>
            <a:ext cx="1314528" cy="1715841"/>
            <a:chOff x="287524" y="223133"/>
            <a:chExt cx="1692187" cy="1656597"/>
          </a:xfrm>
        </p:grpSpPr>
        <p:sp>
          <p:nvSpPr>
            <p:cNvPr id="16" name="TextBox 15"/>
            <p:cNvSpPr txBox="1"/>
            <p:nvPr/>
          </p:nvSpPr>
          <p:spPr>
            <a:xfrm rot="16200000">
              <a:off x="323521" y="231490"/>
              <a:ext cx="1628950" cy="1612236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prstTxWarp prst="textCircle">
                <a:avLst>
                  <a:gd name="adj" fmla="val 10814553"/>
                </a:avLst>
              </a:prstTxWarp>
              <a:spAutoFit/>
            </a:bodyPr>
            <a:lstStyle/>
            <a:p>
              <a:pPr algn="ctr"/>
              <a:r>
                <a:rPr lang="ru-RU" sz="900" b="0" cap="all" dirty="0" smtClean="0">
                  <a:solidFill>
                    <a:schemeClr val="bg1"/>
                  </a:solidFill>
                  <a:latin typeface="Candara" pitchFamily="34" charset="0"/>
                  <a:cs typeface="Helvetica" pitchFamily="34" charset="0"/>
                </a:rPr>
                <a:t>Академия Федеральной Службы Охраны</a:t>
              </a:r>
              <a:endParaRPr lang="en-US" sz="900" b="0" cap="all" dirty="0" smtClean="0">
                <a:solidFill>
                  <a:schemeClr val="bg1"/>
                </a:solidFill>
                <a:latin typeface="Candara" pitchFamily="34" charset="0"/>
                <a:cs typeface="Helvetica" pitchFamily="34" charset="0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33079" y="444493"/>
              <a:ext cx="966905" cy="1228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Шестиугольник 17"/>
            <p:cNvSpPr>
              <a:spLocks/>
            </p:cNvSpPr>
            <p:nvPr/>
          </p:nvSpPr>
          <p:spPr>
            <a:xfrm>
              <a:off x="331877" y="1347622"/>
              <a:ext cx="54000" cy="54000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7524" y="267494"/>
              <a:ext cx="1692187" cy="1612236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900" b="0" cap="all" dirty="0" smtClean="0">
                  <a:solidFill>
                    <a:schemeClr val="bg1"/>
                  </a:solidFill>
                  <a:latin typeface="Candara" pitchFamily="34" charset="0"/>
                  <a:cs typeface="Helvetica" pitchFamily="34" charset="0"/>
                </a:rPr>
                <a:t>Российской Федерации</a:t>
              </a:r>
              <a:r>
                <a:rPr lang="en-US" sz="900" b="0" cap="all" dirty="0" smtClean="0">
                  <a:solidFill>
                    <a:schemeClr val="bg1"/>
                  </a:solidFill>
                  <a:latin typeface="Candara" pitchFamily="34" charset="0"/>
                  <a:cs typeface="Helvetica" pitchFamily="34" charset="0"/>
                </a:rPr>
                <a:t> </a:t>
              </a:r>
            </a:p>
          </p:txBody>
        </p:sp>
        <p:sp>
          <p:nvSpPr>
            <p:cNvPr id="20" name="Шестиугольник 19"/>
            <p:cNvSpPr>
              <a:spLocks/>
            </p:cNvSpPr>
            <p:nvPr/>
          </p:nvSpPr>
          <p:spPr>
            <a:xfrm>
              <a:off x="1871700" y="1347614"/>
              <a:ext cx="54000" cy="54000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106365" y="5978141"/>
            <a:ext cx="583214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bg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559728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;p3"/>
          <p:cNvSpPr/>
          <p:nvPr/>
        </p:nvSpPr>
        <p:spPr>
          <a:xfrm>
            <a:off x="-7626" y="-22976"/>
            <a:ext cx="7964001" cy="4214792"/>
          </a:xfrm>
          <a:custGeom>
            <a:avLst/>
            <a:gdLst>
              <a:gd name="connsiteX0" fmla="*/ 0 w 889200"/>
              <a:gd name="connsiteY0" fmla="*/ 296400 h 296400"/>
              <a:gd name="connsiteX1" fmla="*/ 288323 w 889200"/>
              <a:gd name="connsiteY1" fmla="*/ 0 h 296400"/>
              <a:gd name="connsiteX2" fmla="*/ 889200 w 889200"/>
              <a:gd name="connsiteY2" fmla="*/ 296400 h 296400"/>
              <a:gd name="connsiteX3" fmla="*/ 0 w 889200"/>
              <a:gd name="connsiteY3" fmla="*/ 296400 h 296400"/>
              <a:gd name="connsiteX0" fmla="*/ 0 w 889200"/>
              <a:gd name="connsiteY0" fmla="*/ 283611 h 283611"/>
              <a:gd name="connsiteX1" fmla="*/ 249956 w 889200"/>
              <a:gd name="connsiteY1" fmla="*/ 0 h 283611"/>
              <a:gd name="connsiteX2" fmla="*/ 889200 w 889200"/>
              <a:gd name="connsiteY2" fmla="*/ 283611 h 283611"/>
              <a:gd name="connsiteX3" fmla="*/ 0 w 889200"/>
              <a:gd name="connsiteY3" fmla="*/ 283611 h 283611"/>
              <a:gd name="connsiteX0" fmla="*/ 7033272 w 7922472"/>
              <a:gd name="connsiteY0" fmla="*/ 3161094 h 3161094"/>
              <a:gd name="connsiteX1" fmla="*/ 0 w 7922472"/>
              <a:gd name="connsiteY1" fmla="*/ 0 h 3161094"/>
              <a:gd name="connsiteX2" fmla="*/ 7922472 w 7922472"/>
              <a:gd name="connsiteY2" fmla="*/ 3161094 h 3161094"/>
              <a:gd name="connsiteX3" fmla="*/ 7033272 w 7922472"/>
              <a:gd name="connsiteY3" fmla="*/ 3161094 h 3161094"/>
              <a:gd name="connsiteX0" fmla="*/ 12215 w 7922472"/>
              <a:gd name="connsiteY0" fmla="*/ 3154700 h 3161094"/>
              <a:gd name="connsiteX1" fmla="*/ 0 w 7922472"/>
              <a:gd name="connsiteY1" fmla="*/ 0 h 3161094"/>
              <a:gd name="connsiteX2" fmla="*/ 7922472 w 7922472"/>
              <a:gd name="connsiteY2" fmla="*/ 3161094 h 3161094"/>
              <a:gd name="connsiteX3" fmla="*/ 12215 w 7922472"/>
              <a:gd name="connsiteY3" fmla="*/ 3154700 h 3161094"/>
              <a:gd name="connsiteX0" fmla="*/ 706 w 7930065"/>
              <a:gd name="connsiteY0" fmla="*/ 3154700 h 3161094"/>
              <a:gd name="connsiteX1" fmla="*/ 7593 w 7930065"/>
              <a:gd name="connsiteY1" fmla="*/ 0 h 3161094"/>
              <a:gd name="connsiteX2" fmla="*/ 7930065 w 7930065"/>
              <a:gd name="connsiteY2" fmla="*/ 3161094 h 3161094"/>
              <a:gd name="connsiteX3" fmla="*/ 706 w 7930065"/>
              <a:gd name="connsiteY3" fmla="*/ 3154700 h 316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0065" h="3161094">
                <a:moveTo>
                  <a:pt x="706" y="3154700"/>
                </a:moveTo>
                <a:cubicBezTo>
                  <a:pt x="-3366" y="2103133"/>
                  <a:pt x="11665" y="1051567"/>
                  <a:pt x="7593" y="0"/>
                </a:cubicBezTo>
                <a:lnTo>
                  <a:pt x="7930065" y="3161094"/>
                </a:lnTo>
                <a:lnTo>
                  <a:pt x="706" y="3154700"/>
                </a:lnTo>
                <a:close/>
              </a:path>
            </a:pathLst>
          </a:custGeom>
          <a:pattFill prst="openDmnd">
            <a:fgClr>
              <a:schemeClr val="accent2">
                <a:lumMod val="40000"/>
                <a:lumOff val="60000"/>
              </a:schemeClr>
            </a:fgClr>
            <a:bgClr>
              <a:schemeClr val="accent2"/>
            </a:bgClr>
          </a:patt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95536" y="1316766"/>
            <a:ext cx="1314528" cy="1715841"/>
            <a:chOff x="7589566" y="168745"/>
            <a:chExt cx="1314528" cy="1286881"/>
          </a:xfrm>
        </p:grpSpPr>
        <p:sp>
          <p:nvSpPr>
            <p:cNvPr id="10" name="TextBox 9"/>
            <p:cNvSpPr txBox="1"/>
            <p:nvPr/>
          </p:nvSpPr>
          <p:spPr>
            <a:xfrm rot="16200000">
              <a:off x="7617529" y="175237"/>
              <a:ext cx="1265404" cy="1252420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prstTxWarp prst="textCircle">
                <a:avLst>
                  <a:gd name="adj" fmla="val 10814553"/>
                </a:avLst>
              </a:prstTxWarp>
              <a:spAutoFit/>
            </a:bodyPr>
            <a:lstStyle/>
            <a:p>
              <a:pPr algn="ctr"/>
              <a:r>
                <a:rPr lang="ru-RU" sz="900" b="0" cap="all" dirty="0" smtClean="0">
                  <a:solidFill>
                    <a:schemeClr val="accent1"/>
                  </a:solidFill>
                  <a:latin typeface="Candara" pitchFamily="34" charset="0"/>
                  <a:cs typeface="Helvetica" pitchFamily="34" charset="0"/>
                </a:rPr>
                <a:t>Академия Федеральной Службы Охраны</a:t>
              </a:r>
              <a:endParaRPr lang="en-US" sz="900" b="0" cap="all" dirty="0" smtClean="0">
                <a:solidFill>
                  <a:schemeClr val="accent1"/>
                </a:solidFill>
                <a:latin typeface="Candara" pitchFamily="34" charset="0"/>
                <a:cs typeface="Helvetica" pitchFamily="34" charset="0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7858001" y="340702"/>
              <a:ext cx="751113" cy="954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Шестиугольник 11"/>
            <p:cNvSpPr>
              <a:spLocks/>
            </p:cNvSpPr>
            <p:nvPr/>
          </p:nvSpPr>
          <p:spPr>
            <a:xfrm>
              <a:off x="7624020" y="1042273"/>
              <a:ext cx="41948" cy="4194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89566" y="203206"/>
              <a:ext cx="1314528" cy="1252420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900" b="0" cap="all" dirty="0" smtClean="0">
                  <a:solidFill>
                    <a:schemeClr val="accent1"/>
                  </a:solidFill>
                  <a:latin typeface="Candara" pitchFamily="34" charset="0"/>
                  <a:cs typeface="Helvetica" pitchFamily="34" charset="0"/>
                </a:rPr>
                <a:t>Российской Федерации</a:t>
              </a:r>
              <a:r>
                <a:rPr lang="en-US" sz="900" b="0" cap="all" dirty="0" smtClean="0">
                  <a:solidFill>
                    <a:schemeClr val="accent1"/>
                  </a:solidFill>
                  <a:latin typeface="Candara" pitchFamily="34" charset="0"/>
                  <a:cs typeface="Helvetica" pitchFamily="34" charset="0"/>
                </a:rPr>
                <a:t> </a:t>
              </a:r>
            </a:p>
          </p:txBody>
        </p:sp>
        <p:sp>
          <p:nvSpPr>
            <p:cNvPr id="14" name="Шестиугольник 13"/>
            <p:cNvSpPr>
              <a:spLocks/>
            </p:cNvSpPr>
            <p:nvPr/>
          </p:nvSpPr>
          <p:spPr>
            <a:xfrm>
              <a:off x="8820189" y="1042267"/>
              <a:ext cx="41948" cy="4194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그림 개체 틀 16">
            <a:extLst>
              <a:ext uri="{FF2B5EF4-FFF2-40B4-BE49-F238E27FC236}">
                <a16:creationId xmlns:a16="http://schemas.microsoft.com/office/drawing/2014/main" xmlns="" id="{07163F96-C234-481E-88AF-E4A1C0E9A1DC}"/>
              </a:ext>
            </a:extLst>
          </p:cNvPr>
          <p:cNvSpPr txBox="1">
            <a:spLocks/>
          </p:cNvSpPr>
          <p:nvPr/>
        </p:nvSpPr>
        <p:spPr>
          <a:xfrm>
            <a:off x="1691680" y="2"/>
            <a:ext cx="7451836" cy="688532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6949524 w 8396198"/>
              <a:gd name="connsiteY5" fmla="*/ 1907550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7502757 w 8396198"/>
              <a:gd name="connsiteY10" fmla="*/ 0 h 6460303"/>
              <a:gd name="connsiteX11" fmla="*/ 6516179 w 8396198"/>
              <a:gd name="connsiteY11" fmla="*/ 0 h 6460303"/>
              <a:gd name="connsiteX12" fmla="*/ 7411525 w 8396198"/>
              <a:gd name="connsiteY12" fmla="*/ 0 h 6460303"/>
              <a:gd name="connsiteX13" fmla="*/ 2805577 w 8396198"/>
              <a:gd name="connsiteY13" fmla="*/ 6066627 h 6460303"/>
              <a:gd name="connsiteX14" fmla="*/ 2305992 w 8396198"/>
              <a:gd name="connsiteY14" fmla="*/ 6135001 h 6460303"/>
              <a:gd name="connsiteX15" fmla="*/ 2305993 w 8396198"/>
              <a:gd name="connsiteY15" fmla="*/ 6135001 h 6460303"/>
              <a:gd name="connsiteX16" fmla="*/ 2237619 w 8396198"/>
              <a:gd name="connsiteY16" fmla="*/ 5635416 h 6460303"/>
              <a:gd name="connsiteX17" fmla="*/ 6516179 w 8396198"/>
              <a:gd name="connsiteY17" fmla="*/ 0 h 6460303"/>
              <a:gd name="connsiteX18" fmla="*/ 5529597 w 8396198"/>
              <a:gd name="connsiteY18" fmla="*/ 0 h 6460303"/>
              <a:gd name="connsiteX19" fmla="*/ 6424943 w 8396198"/>
              <a:gd name="connsiteY19" fmla="*/ 0 h 6460303"/>
              <a:gd name="connsiteX20" fmla="*/ 2484768 w 8396198"/>
              <a:gd name="connsiteY20" fmla="*/ 5189719 h 6460303"/>
              <a:gd name="connsiteX21" fmla="*/ 2046796 w 8396198"/>
              <a:gd name="connsiteY21" fmla="*/ 5295775 h 6460303"/>
              <a:gd name="connsiteX22" fmla="*/ 1985184 w 8396198"/>
              <a:gd name="connsiteY22" fmla="*/ 5258093 h 6460303"/>
              <a:gd name="connsiteX23" fmla="*/ 1932333 w 8396198"/>
              <a:gd name="connsiteY23" fmla="*/ 5208872 h 6460303"/>
              <a:gd name="connsiteX24" fmla="*/ 1916810 w 8396198"/>
              <a:gd name="connsiteY24" fmla="*/ 4758508 h 6460303"/>
              <a:gd name="connsiteX25" fmla="*/ 5529597 w 8396198"/>
              <a:gd name="connsiteY25" fmla="*/ 0 h 6460303"/>
              <a:gd name="connsiteX26" fmla="*/ 4543018 w 8396198"/>
              <a:gd name="connsiteY26" fmla="*/ 0 h 6460303"/>
              <a:gd name="connsiteX27" fmla="*/ 5438364 w 8396198"/>
              <a:gd name="connsiteY27" fmla="*/ 0 h 6460303"/>
              <a:gd name="connsiteX28" fmla="*/ 640552 w 8396198"/>
              <a:gd name="connsiteY28" fmla="*/ 6319336 h 6460303"/>
              <a:gd name="connsiteX29" fmla="*/ 140967 w 8396198"/>
              <a:gd name="connsiteY29" fmla="*/ 6387711 h 6460303"/>
              <a:gd name="connsiteX30" fmla="*/ 140968 w 8396198"/>
              <a:gd name="connsiteY30" fmla="*/ 6387711 h 6460303"/>
              <a:gd name="connsiteX31" fmla="*/ 72594 w 8396198"/>
              <a:gd name="connsiteY31" fmla="*/ 5888126 h 6460303"/>
              <a:gd name="connsiteX32" fmla="*/ 4543018 w 8396198"/>
              <a:gd name="connsiteY32" fmla="*/ 0 h 6460303"/>
              <a:gd name="connsiteX33" fmla="*/ 3556436 w 8396198"/>
              <a:gd name="connsiteY33" fmla="*/ 0 h 6460303"/>
              <a:gd name="connsiteX34" fmla="*/ 4451782 w 8396198"/>
              <a:gd name="connsiteY34" fmla="*/ 0 h 6460303"/>
              <a:gd name="connsiteX35" fmla="*/ 711634 w 8396198"/>
              <a:gd name="connsiteY35" fmla="*/ 4926258 h 6460303"/>
              <a:gd name="connsiteX36" fmla="*/ 212049 w 8396198"/>
              <a:gd name="connsiteY36" fmla="*/ 4994633 h 6460303"/>
              <a:gd name="connsiteX37" fmla="*/ 212050 w 8396198"/>
              <a:gd name="connsiteY37" fmla="*/ 4994633 h 6460303"/>
              <a:gd name="connsiteX38" fmla="*/ 143675 w 8396198"/>
              <a:gd name="connsiteY38" fmla="*/ 4495047 h 6460303"/>
              <a:gd name="connsiteX39" fmla="*/ 3556436 w 8396198"/>
              <a:gd name="connsiteY39" fmla="*/ 0 h 6460303"/>
              <a:gd name="connsiteX40" fmla="*/ 2569856 w 8396198"/>
              <a:gd name="connsiteY40" fmla="*/ 0 h 6460303"/>
              <a:gd name="connsiteX41" fmla="*/ 3465201 w 8396198"/>
              <a:gd name="connsiteY41" fmla="*/ 0 h 6460303"/>
              <a:gd name="connsiteX42" fmla="*/ 1054005 w 8396198"/>
              <a:gd name="connsiteY42" fmla="*/ 3175856 h 6460303"/>
              <a:gd name="connsiteX43" fmla="*/ 554420 w 8396198"/>
              <a:gd name="connsiteY43" fmla="*/ 3244231 h 6460303"/>
              <a:gd name="connsiteX44" fmla="*/ 554421 w 8396198"/>
              <a:gd name="connsiteY44" fmla="*/ 3244231 h 6460303"/>
              <a:gd name="connsiteX45" fmla="*/ 486047 w 8396198"/>
              <a:gd name="connsiteY45" fmla="*/ 2744646 h 6460303"/>
              <a:gd name="connsiteX46" fmla="*/ 2569856 w 8396198"/>
              <a:gd name="connsiteY46" fmla="*/ 0 h 6460303"/>
              <a:gd name="connsiteX47" fmla="*/ 1583274 w 8396198"/>
              <a:gd name="connsiteY47" fmla="*/ 0 h 6460303"/>
              <a:gd name="connsiteX48" fmla="*/ 2478619 w 8396198"/>
              <a:gd name="connsiteY48" fmla="*/ 0 h 6460303"/>
              <a:gd name="connsiteX49" fmla="*/ 935829 w 8396198"/>
              <a:gd name="connsiteY49" fmla="*/ 2032053 h 6460303"/>
              <a:gd name="connsiteX50" fmla="*/ 436245 w 8396198"/>
              <a:gd name="connsiteY50" fmla="*/ 2100428 h 6460303"/>
              <a:gd name="connsiteX51" fmla="*/ 436245 w 8396198"/>
              <a:gd name="connsiteY51" fmla="*/ 2100427 h 6460303"/>
              <a:gd name="connsiteX52" fmla="*/ 367872 w 8396198"/>
              <a:gd name="connsiteY52" fmla="*/ 1600843 h 6460303"/>
              <a:gd name="connsiteX53" fmla="*/ 1583274 w 8396198"/>
              <a:gd name="connsiteY53" fmla="*/ 0 h 6460303"/>
              <a:gd name="connsiteX54" fmla="*/ 596693 w 8396198"/>
              <a:gd name="connsiteY54" fmla="*/ 0 h 6460303"/>
              <a:gd name="connsiteX55" fmla="*/ 1492038 w 8396198"/>
              <a:gd name="connsiteY55" fmla="*/ 0 h 6460303"/>
              <a:gd name="connsiteX56" fmla="*/ 850966 w 8396198"/>
              <a:gd name="connsiteY56" fmla="*/ 844373 h 6460303"/>
              <a:gd name="connsiteX57" fmla="*/ 351382 w 8396198"/>
              <a:gd name="connsiteY57" fmla="*/ 912748 h 6460303"/>
              <a:gd name="connsiteX58" fmla="*/ 351383 w 8396198"/>
              <a:gd name="connsiteY58" fmla="*/ 912748 h 6460303"/>
              <a:gd name="connsiteX59" fmla="*/ 283008 w 8396198"/>
              <a:gd name="connsiteY59" fmla="*/ 413163 h 6460303"/>
              <a:gd name="connsiteX60" fmla="*/ 596693 w 8396198"/>
              <a:gd name="connsiteY60" fmla="*/ 0 h 6460303"/>
              <a:gd name="connsiteX0" fmla="*/ 1985184 w 7502757"/>
              <a:gd name="connsiteY0" fmla="*/ 5258093 h 6460303"/>
              <a:gd name="connsiteX1" fmla="*/ 1985184 w 7502757"/>
              <a:gd name="connsiteY1" fmla="*/ 5258093 h 6460303"/>
              <a:gd name="connsiteX2" fmla="*/ 1985184 w 7502757"/>
              <a:gd name="connsiteY2" fmla="*/ 5258093 h 6460303"/>
              <a:gd name="connsiteX3" fmla="*/ 7502757 w 7502757"/>
              <a:gd name="connsiteY3" fmla="*/ 0 h 6460303"/>
              <a:gd name="connsiteX4" fmla="*/ 7429884 w 7502757"/>
              <a:gd name="connsiteY4" fmla="*/ 1269060 h 6460303"/>
              <a:gd name="connsiteX5" fmla="*/ 6949524 w 7502757"/>
              <a:gd name="connsiteY5" fmla="*/ 1907550 h 6460303"/>
              <a:gd name="connsiteX6" fmla="*/ 4763857 w 7502757"/>
              <a:gd name="connsiteY6" fmla="*/ 4786769 h 6460303"/>
              <a:gd name="connsiteX7" fmla="*/ 4264272 w 7502757"/>
              <a:gd name="connsiteY7" fmla="*/ 4855144 h 6460303"/>
              <a:gd name="connsiteX8" fmla="*/ 4264273 w 7502757"/>
              <a:gd name="connsiteY8" fmla="*/ 4855143 h 6460303"/>
              <a:gd name="connsiteX9" fmla="*/ 4195899 w 7502757"/>
              <a:gd name="connsiteY9" fmla="*/ 4355559 h 6460303"/>
              <a:gd name="connsiteX10" fmla="*/ 7502757 w 7502757"/>
              <a:gd name="connsiteY10" fmla="*/ 0 h 6460303"/>
              <a:gd name="connsiteX11" fmla="*/ 6516179 w 7502757"/>
              <a:gd name="connsiteY11" fmla="*/ 0 h 6460303"/>
              <a:gd name="connsiteX12" fmla="*/ 7411525 w 7502757"/>
              <a:gd name="connsiteY12" fmla="*/ 0 h 6460303"/>
              <a:gd name="connsiteX13" fmla="*/ 2805577 w 7502757"/>
              <a:gd name="connsiteY13" fmla="*/ 6066627 h 6460303"/>
              <a:gd name="connsiteX14" fmla="*/ 2305992 w 7502757"/>
              <a:gd name="connsiteY14" fmla="*/ 6135001 h 6460303"/>
              <a:gd name="connsiteX15" fmla="*/ 2305993 w 7502757"/>
              <a:gd name="connsiteY15" fmla="*/ 6135001 h 6460303"/>
              <a:gd name="connsiteX16" fmla="*/ 2237619 w 7502757"/>
              <a:gd name="connsiteY16" fmla="*/ 5635416 h 6460303"/>
              <a:gd name="connsiteX17" fmla="*/ 6516179 w 7502757"/>
              <a:gd name="connsiteY17" fmla="*/ 0 h 6460303"/>
              <a:gd name="connsiteX18" fmla="*/ 5529597 w 7502757"/>
              <a:gd name="connsiteY18" fmla="*/ 0 h 6460303"/>
              <a:gd name="connsiteX19" fmla="*/ 6424943 w 7502757"/>
              <a:gd name="connsiteY19" fmla="*/ 0 h 6460303"/>
              <a:gd name="connsiteX20" fmla="*/ 2484768 w 7502757"/>
              <a:gd name="connsiteY20" fmla="*/ 5189719 h 6460303"/>
              <a:gd name="connsiteX21" fmla="*/ 2046796 w 7502757"/>
              <a:gd name="connsiteY21" fmla="*/ 5295775 h 6460303"/>
              <a:gd name="connsiteX22" fmla="*/ 1985184 w 7502757"/>
              <a:gd name="connsiteY22" fmla="*/ 5258093 h 6460303"/>
              <a:gd name="connsiteX23" fmla="*/ 1932333 w 7502757"/>
              <a:gd name="connsiteY23" fmla="*/ 5208872 h 6460303"/>
              <a:gd name="connsiteX24" fmla="*/ 1916810 w 7502757"/>
              <a:gd name="connsiteY24" fmla="*/ 4758508 h 6460303"/>
              <a:gd name="connsiteX25" fmla="*/ 5529597 w 7502757"/>
              <a:gd name="connsiteY25" fmla="*/ 0 h 6460303"/>
              <a:gd name="connsiteX26" fmla="*/ 4543018 w 7502757"/>
              <a:gd name="connsiteY26" fmla="*/ 0 h 6460303"/>
              <a:gd name="connsiteX27" fmla="*/ 5438364 w 7502757"/>
              <a:gd name="connsiteY27" fmla="*/ 0 h 6460303"/>
              <a:gd name="connsiteX28" fmla="*/ 640552 w 7502757"/>
              <a:gd name="connsiteY28" fmla="*/ 6319336 h 6460303"/>
              <a:gd name="connsiteX29" fmla="*/ 140967 w 7502757"/>
              <a:gd name="connsiteY29" fmla="*/ 6387711 h 6460303"/>
              <a:gd name="connsiteX30" fmla="*/ 140968 w 7502757"/>
              <a:gd name="connsiteY30" fmla="*/ 6387711 h 6460303"/>
              <a:gd name="connsiteX31" fmla="*/ 72594 w 7502757"/>
              <a:gd name="connsiteY31" fmla="*/ 5888126 h 6460303"/>
              <a:gd name="connsiteX32" fmla="*/ 4543018 w 7502757"/>
              <a:gd name="connsiteY32" fmla="*/ 0 h 6460303"/>
              <a:gd name="connsiteX33" fmla="*/ 3556436 w 7502757"/>
              <a:gd name="connsiteY33" fmla="*/ 0 h 6460303"/>
              <a:gd name="connsiteX34" fmla="*/ 4451782 w 7502757"/>
              <a:gd name="connsiteY34" fmla="*/ 0 h 6460303"/>
              <a:gd name="connsiteX35" fmla="*/ 711634 w 7502757"/>
              <a:gd name="connsiteY35" fmla="*/ 4926258 h 6460303"/>
              <a:gd name="connsiteX36" fmla="*/ 212049 w 7502757"/>
              <a:gd name="connsiteY36" fmla="*/ 4994633 h 6460303"/>
              <a:gd name="connsiteX37" fmla="*/ 212050 w 7502757"/>
              <a:gd name="connsiteY37" fmla="*/ 4994633 h 6460303"/>
              <a:gd name="connsiteX38" fmla="*/ 143675 w 7502757"/>
              <a:gd name="connsiteY38" fmla="*/ 4495047 h 6460303"/>
              <a:gd name="connsiteX39" fmla="*/ 3556436 w 7502757"/>
              <a:gd name="connsiteY39" fmla="*/ 0 h 6460303"/>
              <a:gd name="connsiteX40" fmla="*/ 2569856 w 7502757"/>
              <a:gd name="connsiteY40" fmla="*/ 0 h 6460303"/>
              <a:gd name="connsiteX41" fmla="*/ 3465201 w 7502757"/>
              <a:gd name="connsiteY41" fmla="*/ 0 h 6460303"/>
              <a:gd name="connsiteX42" fmla="*/ 1054005 w 7502757"/>
              <a:gd name="connsiteY42" fmla="*/ 3175856 h 6460303"/>
              <a:gd name="connsiteX43" fmla="*/ 554420 w 7502757"/>
              <a:gd name="connsiteY43" fmla="*/ 3244231 h 6460303"/>
              <a:gd name="connsiteX44" fmla="*/ 554421 w 7502757"/>
              <a:gd name="connsiteY44" fmla="*/ 3244231 h 6460303"/>
              <a:gd name="connsiteX45" fmla="*/ 486047 w 7502757"/>
              <a:gd name="connsiteY45" fmla="*/ 2744646 h 6460303"/>
              <a:gd name="connsiteX46" fmla="*/ 2569856 w 7502757"/>
              <a:gd name="connsiteY46" fmla="*/ 0 h 6460303"/>
              <a:gd name="connsiteX47" fmla="*/ 1583274 w 7502757"/>
              <a:gd name="connsiteY47" fmla="*/ 0 h 6460303"/>
              <a:gd name="connsiteX48" fmla="*/ 2478619 w 7502757"/>
              <a:gd name="connsiteY48" fmla="*/ 0 h 6460303"/>
              <a:gd name="connsiteX49" fmla="*/ 935829 w 7502757"/>
              <a:gd name="connsiteY49" fmla="*/ 2032053 h 6460303"/>
              <a:gd name="connsiteX50" fmla="*/ 436245 w 7502757"/>
              <a:gd name="connsiteY50" fmla="*/ 2100428 h 6460303"/>
              <a:gd name="connsiteX51" fmla="*/ 436245 w 7502757"/>
              <a:gd name="connsiteY51" fmla="*/ 2100427 h 6460303"/>
              <a:gd name="connsiteX52" fmla="*/ 367872 w 7502757"/>
              <a:gd name="connsiteY52" fmla="*/ 1600843 h 6460303"/>
              <a:gd name="connsiteX53" fmla="*/ 1583274 w 7502757"/>
              <a:gd name="connsiteY53" fmla="*/ 0 h 6460303"/>
              <a:gd name="connsiteX54" fmla="*/ 596693 w 7502757"/>
              <a:gd name="connsiteY54" fmla="*/ 0 h 6460303"/>
              <a:gd name="connsiteX55" fmla="*/ 1492038 w 7502757"/>
              <a:gd name="connsiteY55" fmla="*/ 0 h 6460303"/>
              <a:gd name="connsiteX56" fmla="*/ 850966 w 7502757"/>
              <a:gd name="connsiteY56" fmla="*/ 844373 h 6460303"/>
              <a:gd name="connsiteX57" fmla="*/ 351382 w 7502757"/>
              <a:gd name="connsiteY57" fmla="*/ 912748 h 6460303"/>
              <a:gd name="connsiteX58" fmla="*/ 351383 w 7502757"/>
              <a:gd name="connsiteY58" fmla="*/ 912748 h 6460303"/>
              <a:gd name="connsiteX59" fmla="*/ 283008 w 7502757"/>
              <a:gd name="connsiteY59" fmla="*/ 413163 h 6460303"/>
              <a:gd name="connsiteX60" fmla="*/ 596693 w 7502757"/>
              <a:gd name="connsiteY60" fmla="*/ 0 h 6460303"/>
              <a:gd name="connsiteX0" fmla="*/ 1985184 w 7429884"/>
              <a:gd name="connsiteY0" fmla="*/ 5258093 h 6460303"/>
              <a:gd name="connsiteX1" fmla="*/ 1985184 w 7429884"/>
              <a:gd name="connsiteY1" fmla="*/ 5258093 h 6460303"/>
              <a:gd name="connsiteX2" fmla="*/ 1985184 w 7429884"/>
              <a:gd name="connsiteY2" fmla="*/ 5258093 h 6460303"/>
              <a:gd name="connsiteX3" fmla="*/ 7426781 w 7429884"/>
              <a:gd name="connsiteY3" fmla="*/ 101286 h 6460303"/>
              <a:gd name="connsiteX4" fmla="*/ 7429884 w 7429884"/>
              <a:gd name="connsiteY4" fmla="*/ 1269060 h 6460303"/>
              <a:gd name="connsiteX5" fmla="*/ 6949524 w 7429884"/>
              <a:gd name="connsiteY5" fmla="*/ 1907550 h 6460303"/>
              <a:gd name="connsiteX6" fmla="*/ 4763857 w 7429884"/>
              <a:gd name="connsiteY6" fmla="*/ 4786769 h 6460303"/>
              <a:gd name="connsiteX7" fmla="*/ 4264272 w 7429884"/>
              <a:gd name="connsiteY7" fmla="*/ 4855144 h 6460303"/>
              <a:gd name="connsiteX8" fmla="*/ 4264273 w 7429884"/>
              <a:gd name="connsiteY8" fmla="*/ 4855143 h 6460303"/>
              <a:gd name="connsiteX9" fmla="*/ 4195899 w 7429884"/>
              <a:gd name="connsiteY9" fmla="*/ 4355559 h 6460303"/>
              <a:gd name="connsiteX10" fmla="*/ 7426781 w 7429884"/>
              <a:gd name="connsiteY10" fmla="*/ 101286 h 6460303"/>
              <a:gd name="connsiteX11" fmla="*/ 6516179 w 7429884"/>
              <a:gd name="connsiteY11" fmla="*/ 0 h 6460303"/>
              <a:gd name="connsiteX12" fmla="*/ 7411525 w 7429884"/>
              <a:gd name="connsiteY12" fmla="*/ 0 h 6460303"/>
              <a:gd name="connsiteX13" fmla="*/ 2805577 w 7429884"/>
              <a:gd name="connsiteY13" fmla="*/ 6066627 h 6460303"/>
              <a:gd name="connsiteX14" fmla="*/ 2305992 w 7429884"/>
              <a:gd name="connsiteY14" fmla="*/ 6135001 h 6460303"/>
              <a:gd name="connsiteX15" fmla="*/ 2305993 w 7429884"/>
              <a:gd name="connsiteY15" fmla="*/ 6135001 h 6460303"/>
              <a:gd name="connsiteX16" fmla="*/ 2237619 w 7429884"/>
              <a:gd name="connsiteY16" fmla="*/ 5635416 h 6460303"/>
              <a:gd name="connsiteX17" fmla="*/ 6516179 w 7429884"/>
              <a:gd name="connsiteY17" fmla="*/ 0 h 6460303"/>
              <a:gd name="connsiteX18" fmla="*/ 5529597 w 7429884"/>
              <a:gd name="connsiteY18" fmla="*/ 0 h 6460303"/>
              <a:gd name="connsiteX19" fmla="*/ 6424943 w 7429884"/>
              <a:gd name="connsiteY19" fmla="*/ 0 h 6460303"/>
              <a:gd name="connsiteX20" fmla="*/ 2484768 w 7429884"/>
              <a:gd name="connsiteY20" fmla="*/ 5189719 h 6460303"/>
              <a:gd name="connsiteX21" fmla="*/ 2046796 w 7429884"/>
              <a:gd name="connsiteY21" fmla="*/ 5295775 h 6460303"/>
              <a:gd name="connsiteX22" fmla="*/ 1985184 w 7429884"/>
              <a:gd name="connsiteY22" fmla="*/ 5258093 h 6460303"/>
              <a:gd name="connsiteX23" fmla="*/ 1932333 w 7429884"/>
              <a:gd name="connsiteY23" fmla="*/ 5208872 h 6460303"/>
              <a:gd name="connsiteX24" fmla="*/ 1916810 w 7429884"/>
              <a:gd name="connsiteY24" fmla="*/ 4758508 h 6460303"/>
              <a:gd name="connsiteX25" fmla="*/ 5529597 w 7429884"/>
              <a:gd name="connsiteY25" fmla="*/ 0 h 6460303"/>
              <a:gd name="connsiteX26" fmla="*/ 4543018 w 7429884"/>
              <a:gd name="connsiteY26" fmla="*/ 0 h 6460303"/>
              <a:gd name="connsiteX27" fmla="*/ 5438364 w 7429884"/>
              <a:gd name="connsiteY27" fmla="*/ 0 h 6460303"/>
              <a:gd name="connsiteX28" fmla="*/ 640552 w 7429884"/>
              <a:gd name="connsiteY28" fmla="*/ 6319336 h 6460303"/>
              <a:gd name="connsiteX29" fmla="*/ 140967 w 7429884"/>
              <a:gd name="connsiteY29" fmla="*/ 6387711 h 6460303"/>
              <a:gd name="connsiteX30" fmla="*/ 140968 w 7429884"/>
              <a:gd name="connsiteY30" fmla="*/ 6387711 h 6460303"/>
              <a:gd name="connsiteX31" fmla="*/ 72594 w 7429884"/>
              <a:gd name="connsiteY31" fmla="*/ 5888126 h 6460303"/>
              <a:gd name="connsiteX32" fmla="*/ 4543018 w 7429884"/>
              <a:gd name="connsiteY32" fmla="*/ 0 h 6460303"/>
              <a:gd name="connsiteX33" fmla="*/ 3556436 w 7429884"/>
              <a:gd name="connsiteY33" fmla="*/ 0 h 6460303"/>
              <a:gd name="connsiteX34" fmla="*/ 4451782 w 7429884"/>
              <a:gd name="connsiteY34" fmla="*/ 0 h 6460303"/>
              <a:gd name="connsiteX35" fmla="*/ 711634 w 7429884"/>
              <a:gd name="connsiteY35" fmla="*/ 4926258 h 6460303"/>
              <a:gd name="connsiteX36" fmla="*/ 212049 w 7429884"/>
              <a:gd name="connsiteY36" fmla="*/ 4994633 h 6460303"/>
              <a:gd name="connsiteX37" fmla="*/ 212050 w 7429884"/>
              <a:gd name="connsiteY37" fmla="*/ 4994633 h 6460303"/>
              <a:gd name="connsiteX38" fmla="*/ 143675 w 7429884"/>
              <a:gd name="connsiteY38" fmla="*/ 4495047 h 6460303"/>
              <a:gd name="connsiteX39" fmla="*/ 3556436 w 7429884"/>
              <a:gd name="connsiteY39" fmla="*/ 0 h 6460303"/>
              <a:gd name="connsiteX40" fmla="*/ 2569856 w 7429884"/>
              <a:gd name="connsiteY40" fmla="*/ 0 h 6460303"/>
              <a:gd name="connsiteX41" fmla="*/ 3465201 w 7429884"/>
              <a:gd name="connsiteY41" fmla="*/ 0 h 6460303"/>
              <a:gd name="connsiteX42" fmla="*/ 1054005 w 7429884"/>
              <a:gd name="connsiteY42" fmla="*/ 3175856 h 6460303"/>
              <a:gd name="connsiteX43" fmla="*/ 554420 w 7429884"/>
              <a:gd name="connsiteY43" fmla="*/ 3244231 h 6460303"/>
              <a:gd name="connsiteX44" fmla="*/ 554421 w 7429884"/>
              <a:gd name="connsiteY44" fmla="*/ 3244231 h 6460303"/>
              <a:gd name="connsiteX45" fmla="*/ 486047 w 7429884"/>
              <a:gd name="connsiteY45" fmla="*/ 2744646 h 6460303"/>
              <a:gd name="connsiteX46" fmla="*/ 2569856 w 7429884"/>
              <a:gd name="connsiteY46" fmla="*/ 0 h 6460303"/>
              <a:gd name="connsiteX47" fmla="*/ 1583274 w 7429884"/>
              <a:gd name="connsiteY47" fmla="*/ 0 h 6460303"/>
              <a:gd name="connsiteX48" fmla="*/ 2478619 w 7429884"/>
              <a:gd name="connsiteY48" fmla="*/ 0 h 6460303"/>
              <a:gd name="connsiteX49" fmla="*/ 935829 w 7429884"/>
              <a:gd name="connsiteY49" fmla="*/ 2032053 h 6460303"/>
              <a:gd name="connsiteX50" fmla="*/ 436245 w 7429884"/>
              <a:gd name="connsiteY50" fmla="*/ 2100428 h 6460303"/>
              <a:gd name="connsiteX51" fmla="*/ 436245 w 7429884"/>
              <a:gd name="connsiteY51" fmla="*/ 2100427 h 6460303"/>
              <a:gd name="connsiteX52" fmla="*/ 367872 w 7429884"/>
              <a:gd name="connsiteY52" fmla="*/ 1600843 h 6460303"/>
              <a:gd name="connsiteX53" fmla="*/ 1583274 w 7429884"/>
              <a:gd name="connsiteY53" fmla="*/ 0 h 6460303"/>
              <a:gd name="connsiteX54" fmla="*/ 596693 w 7429884"/>
              <a:gd name="connsiteY54" fmla="*/ 0 h 6460303"/>
              <a:gd name="connsiteX55" fmla="*/ 1492038 w 7429884"/>
              <a:gd name="connsiteY55" fmla="*/ 0 h 6460303"/>
              <a:gd name="connsiteX56" fmla="*/ 850966 w 7429884"/>
              <a:gd name="connsiteY56" fmla="*/ 844373 h 6460303"/>
              <a:gd name="connsiteX57" fmla="*/ 351382 w 7429884"/>
              <a:gd name="connsiteY57" fmla="*/ 912748 h 6460303"/>
              <a:gd name="connsiteX58" fmla="*/ 351383 w 7429884"/>
              <a:gd name="connsiteY58" fmla="*/ 912748 h 6460303"/>
              <a:gd name="connsiteX59" fmla="*/ 283008 w 7429884"/>
              <a:gd name="connsiteY59" fmla="*/ 413163 h 6460303"/>
              <a:gd name="connsiteX60" fmla="*/ 596693 w 7429884"/>
              <a:gd name="connsiteY60" fmla="*/ 0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7429884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426781" y="101286"/>
                </a:moveTo>
                <a:cubicBezTo>
                  <a:pt x="7427815" y="490544"/>
                  <a:pt x="7428850" y="879802"/>
                  <a:pt x="7429884" y="1269060"/>
                </a:cubicBezTo>
                <a:lnTo>
                  <a:pt x="6949524" y="1907550"/>
                </a:lnTo>
                <a:cubicBezTo>
                  <a:pt x="5741374" y="3498841"/>
                  <a:pt x="5211399" y="4295503"/>
                  <a:pt x="4763857" y="4786769"/>
                </a:cubicBezTo>
                <a:cubicBezTo>
                  <a:pt x="4316315" y="5278035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lnTo>
                  <a:pt x="7426781" y="101286"/>
                </a:ln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lnTo>
                  <a:pt x="6516179" y="0"/>
                </a:ln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lnTo>
                  <a:pt x="5529597" y="0"/>
                </a:ln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lnTo>
                  <a:pt x="4543018" y="0"/>
                </a:ln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lnTo>
                  <a:pt x="3556436" y="0"/>
                </a:ln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lnTo>
                  <a:pt x="2569856" y="0"/>
                </a:ln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lnTo>
                  <a:pt x="1583274" y="0"/>
                </a:ln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lnTo>
                  <a:pt x="596693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effectLst>
            <a:outerShdw blurRad="50800" dist="38100" dir="13500000" algn="br" rotWithShape="0">
              <a:schemeClr val="accent2">
                <a:lumMod val="50000"/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/>
          </a:p>
        </p:txBody>
      </p:sp>
      <p:grpSp>
        <p:nvGrpSpPr>
          <p:cNvPr id="16" name="Google Shape;28;p3"/>
          <p:cNvGrpSpPr/>
          <p:nvPr/>
        </p:nvGrpSpPr>
        <p:grpSpPr>
          <a:xfrm rot="10800000" flipH="1">
            <a:off x="1" y="4182359"/>
            <a:ext cx="7953306" cy="2703024"/>
            <a:chOff x="-9894852" y="-4493254"/>
            <a:chExt cx="21200407" cy="6522740"/>
          </a:xfrm>
        </p:grpSpPr>
        <p:sp>
          <p:nvSpPr>
            <p:cNvPr id="17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8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>
          <a:xfrm>
            <a:off x="0" y="4293096"/>
            <a:ext cx="781236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669" y="4482030"/>
            <a:ext cx="5215505" cy="210362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6789373"/>
            <a:ext cx="558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6876256" y="4482029"/>
            <a:ext cx="2235757" cy="22809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18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823986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3945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4;p3"/>
          <p:cNvSpPr/>
          <p:nvPr/>
        </p:nvSpPr>
        <p:spPr>
          <a:xfrm>
            <a:off x="-4525" y="312619"/>
            <a:ext cx="7954945" cy="3849552"/>
          </a:xfrm>
          <a:custGeom>
            <a:avLst/>
            <a:gdLst>
              <a:gd name="connsiteX0" fmla="*/ 0 w 889200"/>
              <a:gd name="connsiteY0" fmla="*/ 296400 h 296400"/>
              <a:gd name="connsiteX1" fmla="*/ 288323 w 889200"/>
              <a:gd name="connsiteY1" fmla="*/ 0 h 296400"/>
              <a:gd name="connsiteX2" fmla="*/ 889200 w 889200"/>
              <a:gd name="connsiteY2" fmla="*/ 296400 h 296400"/>
              <a:gd name="connsiteX3" fmla="*/ 0 w 889200"/>
              <a:gd name="connsiteY3" fmla="*/ 296400 h 296400"/>
              <a:gd name="connsiteX0" fmla="*/ 0 w 889200"/>
              <a:gd name="connsiteY0" fmla="*/ 283611 h 283611"/>
              <a:gd name="connsiteX1" fmla="*/ 249956 w 889200"/>
              <a:gd name="connsiteY1" fmla="*/ 0 h 283611"/>
              <a:gd name="connsiteX2" fmla="*/ 889200 w 889200"/>
              <a:gd name="connsiteY2" fmla="*/ 283611 h 283611"/>
              <a:gd name="connsiteX3" fmla="*/ 0 w 889200"/>
              <a:gd name="connsiteY3" fmla="*/ 283611 h 283611"/>
              <a:gd name="connsiteX0" fmla="*/ 7033272 w 7922472"/>
              <a:gd name="connsiteY0" fmla="*/ 3161094 h 3161094"/>
              <a:gd name="connsiteX1" fmla="*/ 0 w 7922472"/>
              <a:gd name="connsiteY1" fmla="*/ 0 h 3161094"/>
              <a:gd name="connsiteX2" fmla="*/ 7922472 w 7922472"/>
              <a:gd name="connsiteY2" fmla="*/ 3161094 h 3161094"/>
              <a:gd name="connsiteX3" fmla="*/ 7033272 w 7922472"/>
              <a:gd name="connsiteY3" fmla="*/ 3161094 h 3161094"/>
              <a:gd name="connsiteX0" fmla="*/ 12215 w 7922472"/>
              <a:gd name="connsiteY0" fmla="*/ 3154700 h 3161094"/>
              <a:gd name="connsiteX1" fmla="*/ 0 w 7922472"/>
              <a:gd name="connsiteY1" fmla="*/ 0 h 3161094"/>
              <a:gd name="connsiteX2" fmla="*/ 7922472 w 7922472"/>
              <a:gd name="connsiteY2" fmla="*/ 3161094 h 3161094"/>
              <a:gd name="connsiteX3" fmla="*/ 12215 w 7922472"/>
              <a:gd name="connsiteY3" fmla="*/ 3154700 h 3161094"/>
              <a:gd name="connsiteX0" fmla="*/ 706 w 7930065"/>
              <a:gd name="connsiteY0" fmla="*/ 3154700 h 3161094"/>
              <a:gd name="connsiteX1" fmla="*/ 7593 w 7930065"/>
              <a:gd name="connsiteY1" fmla="*/ 0 h 3161094"/>
              <a:gd name="connsiteX2" fmla="*/ 7930065 w 7930065"/>
              <a:gd name="connsiteY2" fmla="*/ 3161094 h 3161094"/>
              <a:gd name="connsiteX3" fmla="*/ 706 w 7930065"/>
              <a:gd name="connsiteY3" fmla="*/ 3154700 h 3161094"/>
              <a:gd name="connsiteX0" fmla="*/ 1161 w 7930520"/>
              <a:gd name="connsiteY0" fmla="*/ 3161491 h 3167885"/>
              <a:gd name="connsiteX1" fmla="*/ 1286 w 7930520"/>
              <a:gd name="connsiteY1" fmla="*/ 0 h 3167885"/>
              <a:gd name="connsiteX2" fmla="*/ 7930520 w 7930520"/>
              <a:gd name="connsiteY2" fmla="*/ 3167885 h 3167885"/>
              <a:gd name="connsiteX3" fmla="*/ 1161 w 7930520"/>
              <a:gd name="connsiteY3" fmla="*/ 3161491 h 3167885"/>
              <a:gd name="connsiteX0" fmla="*/ 1161 w 7930520"/>
              <a:gd name="connsiteY0" fmla="*/ 3147911 h 3154305"/>
              <a:gd name="connsiteX1" fmla="*/ 1286 w 7930520"/>
              <a:gd name="connsiteY1" fmla="*/ 0 h 3154305"/>
              <a:gd name="connsiteX2" fmla="*/ 7930520 w 7930520"/>
              <a:gd name="connsiteY2" fmla="*/ 3154305 h 3154305"/>
              <a:gd name="connsiteX3" fmla="*/ 1161 w 7930520"/>
              <a:gd name="connsiteY3" fmla="*/ 3147911 h 3154305"/>
              <a:gd name="connsiteX0" fmla="*/ 1161 w 7916998"/>
              <a:gd name="connsiteY0" fmla="*/ 3147911 h 3147911"/>
              <a:gd name="connsiteX1" fmla="*/ 1286 w 7916998"/>
              <a:gd name="connsiteY1" fmla="*/ 0 h 3147911"/>
              <a:gd name="connsiteX2" fmla="*/ 7916998 w 7916998"/>
              <a:gd name="connsiteY2" fmla="*/ 3147515 h 3147911"/>
              <a:gd name="connsiteX3" fmla="*/ 1161 w 7916998"/>
              <a:gd name="connsiteY3" fmla="*/ 3147911 h 3147911"/>
              <a:gd name="connsiteX0" fmla="*/ 1653 w 7917490"/>
              <a:gd name="connsiteY0" fmla="*/ 2887164 h 2887164"/>
              <a:gd name="connsiteX1" fmla="*/ 0 w 7917490"/>
              <a:gd name="connsiteY1" fmla="*/ 0 h 2887164"/>
              <a:gd name="connsiteX2" fmla="*/ 7917490 w 7917490"/>
              <a:gd name="connsiteY2" fmla="*/ 2886768 h 2887164"/>
              <a:gd name="connsiteX3" fmla="*/ 1653 w 7917490"/>
              <a:gd name="connsiteY3" fmla="*/ 2887164 h 2887164"/>
              <a:gd name="connsiteX0" fmla="*/ 5210 w 7921047"/>
              <a:gd name="connsiteY0" fmla="*/ 2887164 h 2887164"/>
              <a:gd name="connsiteX1" fmla="*/ 0 w 7921047"/>
              <a:gd name="connsiteY1" fmla="*/ 0 h 2887164"/>
              <a:gd name="connsiteX2" fmla="*/ 7921047 w 7921047"/>
              <a:gd name="connsiteY2" fmla="*/ 2886768 h 2887164"/>
              <a:gd name="connsiteX3" fmla="*/ 5210 w 7921047"/>
              <a:gd name="connsiteY3" fmla="*/ 2887164 h 288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1047" h="2887164">
                <a:moveTo>
                  <a:pt x="5210" y="2887164"/>
                </a:moveTo>
                <a:cubicBezTo>
                  <a:pt x="1138" y="1835597"/>
                  <a:pt x="4072" y="1051567"/>
                  <a:pt x="0" y="0"/>
                </a:cubicBezTo>
                <a:lnTo>
                  <a:pt x="7921047" y="2886768"/>
                </a:lnTo>
                <a:lnTo>
                  <a:pt x="5210" y="288716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4000">
                <a:schemeClr val="bg1"/>
              </a:gs>
              <a:gs pos="79000">
                <a:schemeClr val="accent5"/>
              </a:gs>
              <a:gs pos="79000">
                <a:schemeClr val="accent3"/>
              </a:gs>
              <a:gs pos="64000">
                <a:schemeClr val="accent5"/>
              </a:gs>
              <a:gs pos="100000">
                <a:schemeClr val="accent3"/>
              </a:gs>
            </a:gsLst>
            <a:lin ang="6600000" scaled="0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3" name="그림 개체 틀 16">
            <a:extLst>
              <a:ext uri="{FF2B5EF4-FFF2-40B4-BE49-F238E27FC236}">
                <a16:creationId xmlns:a16="http://schemas.microsoft.com/office/drawing/2014/main" xmlns="" id="{07163F96-C234-481E-88AF-E4A1C0E9A1DC}"/>
              </a:ext>
            </a:extLst>
          </p:cNvPr>
          <p:cNvSpPr txBox="1">
            <a:spLocks/>
          </p:cNvSpPr>
          <p:nvPr/>
        </p:nvSpPr>
        <p:spPr>
          <a:xfrm>
            <a:off x="1694981" y="2"/>
            <a:ext cx="7448537" cy="6841057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6949524 w 8396198"/>
              <a:gd name="connsiteY5" fmla="*/ 1907550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7502757 w 8396198"/>
              <a:gd name="connsiteY10" fmla="*/ 0 h 6460303"/>
              <a:gd name="connsiteX11" fmla="*/ 6516179 w 8396198"/>
              <a:gd name="connsiteY11" fmla="*/ 0 h 6460303"/>
              <a:gd name="connsiteX12" fmla="*/ 7411525 w 8396198"/>
              <a:gd name="connsiteY12" fmla="*/ 0 h 6460303"/>
              <a:gd name="connsiteX13" fmla="*/ 2805577 w 8396198"/>
              <a:gd name="connsiteY13" fmla="*/ 6066627 h 6460303"/>
              <a:gd name="connsiteX14" fmla="*/ 2305992 w 8396198"/>
              <a:gd name="connsiteY14" fmla="*/ 6135001 h 6460303"/>
              <a:gd name="connsiteX15" fmla="*/ 2305993 w 8396198"/>
              <a:gd name="connsiteY15" fmla="*/ 6135001 h 6460303"/>
              <a:gd name="connsiteX16" fmla="*/ 2237619 w 8396198"/>
              <a:gd name="connsiteY16" fmla="*/ 5635416 h 6460303"/>
              <a:gd name="connsiteX17" fmla="*/ 6516179 w 8396198"/>
              <a:gd name="connsiteY17" fmla="*/ 0 h 6460303"/>
              <a:gd name="connsiteX18" fmla="*/ 5529597 w 8396198"/>
              <a:gd name="connsiteY18" fmla="*/ 0 h 6460303"/>
              <a:gd name="connsiteX19" fmla="*/ 6424943 w 8396198"/>
              <a:gd name="connsiteY19" fmla="*/ 0 h 6460303"/>
              <a:gd name="connsiteX20" fmla="*/ 2484768 w 8396198"/>
              <a:gd name="connsiteY20" fmla="*/ 5189719 h 6460303"/>
              <a:gd name="connsiteX21" fmla="*/ 2046796 w 8396198"/>
              <a:gd name="connsiteY21" fmla="*/ 5295775 h 6460303"/>
              <a:gd name="connsiteX22" fmla="*/ 1985184 w 8396198"/>
              <a:gd name="connsiteY22" fmla="*/ 5258093 h 6460303"/>
              <a:gd name="connsiteX23" fmla="*/ 1932333 w 8396198"/>
              <a:gd name="connsiteY23" fmla="*/ 5208872 h 6460303"/>
              <a:gd name="connsiteX24" fmla="*/ 1916810 w 8396198"/>
              <a:gd name="connsiteY24" fmla="*/ 4758508 h 6460303"/>
              <a:gd name="connsiteX25" fmla="*/ 5529597 w 8396198"/>
              <a:gd name="connsiteY25" fmla="*/ 0 h 6460303"/>
              <a:gd name="connsiteX26" fmla="*/ 4543018 w 8396198"/>
              <a:gd name="connsiteY26" fmla="*/ 0 h 6460303"/>
              <a:gd name="connsiteX27" fmla="*/ 5438364 w 8396198"/>
              <a:gd name="connsiteY27" fmla="*/ 0 h 6460303"/>
              <a:gd name="connsiteX28" fmla="*/ 640552 w 8396198"/>
              <a:gd name="connsiteY28" fmla="*/ 6319336 h 6460303"/>
              <a:gd name="connsiteX29" fmla="*/ 140967 w 8396198"/>
              <a:gd name="connsiteY29" fmla="*/ 6387711 h 6460303"/>
              <a:gd name="connsiteX30" fmla="*/ 140968 w 8396198"/>
              <a:gd name="connsiteY30" fmla="*/ 6387711 h 6460303"/>
              <a:gd name="connsiteX31" fmla="*/ 72594 w 8396198"/>
              <a:gd name="connsiteY31" fmla="*/ 5888126 h 6460303"/>
              <a:gd name="connsiteX32" fmla="*/ 4543018 w 8396198"/>
              <a:gd name="connsiteY32" fmla="*/ 0 h 6460303"/>
              <a:gd name="connsiteX33" fmla="*/ 3556436 w 8396198"/>
              <a:gd name="connsiteY33" fmla="*/ 0 h 6460303"/>
              <a:gd name="connsiteX34" fmla="*/ 4451782 w 8396198"/>
              <a:gd name="connsiteY34" fmla="*/ 0 h 6460303"/>
              <a:gd name="connsiteX35" fmla="*/ 711634 w 8396198"/>
              <a:gd name="connsiteY35" fmla="*/ 4926258 h 6460303"/>
              <a:gd name="connsiteX36" fmla="*/ 212049 w 8396198"/>
              <a:gd name="connsiteY36" fmla="*/ 4994633 h 6460303"/>
              <a:gd name="connsiteX37" fmla="*/ 212050 w 8396198"/>
              <a:gd name="connsiteY37" fmla="*/ 4994633 h 6460303"/>
              <a:gd name="connsiteX38" fmla="*/ 143675 w 8396198"/>
              <a:gd name="connsiteY38" fmla="*/ 4495047 h 6460303"/>
              <a:gd name="connsiteX39" fmla="*/ 3556436 w 8396198"/>
              <a:gd name="connsiteY39" fmla="*/ 0 h 6460303"/>
              <a:gd name="connsiteX40" fmla="*/ 2569856 w 8396198"/>
              <a:gd name="connsiteY40" fmla="*/ 0 h 6460303"/>
              <a:gd name="connsiteX41" fmla="*/ 3465201 w 8396198"/>
              <a:gd name="connsiteY41" fmla="*/ 0 h 6460303"/>
              <a:gd name="connsiteX42" fmla="*/ 1054005 w 8396198"/>
              <a:gd name="connsiteY42" fmla="*/ 3175856 h 6460303"/>
              <a:gd name="connsiteX43" fmla="*/ 554420 w 8396198"/>
              <a:gd name="connsiteY43" fmla="*/ 3244231 h 6460303"/>
              <a:gd name="connsiteX44" fmla="*/ 554421 w 8396198"/>
              <a:gd name="connsiteY44" fmla="*/ 3244231 h 6460303"/>
              <a:gd name="connsiteX45" fmla="*/ 486047 w 8396198"/>
              <a:gd name="connsiteY45" fmla="*/ 2744646 h 6460303"/>
              <a:gd name="connsiteX46" fmla="*/ 2569856 w 8396198"/>
              <a:gd name="connsiteY46" fmla="*/ 0 h 6460303"/>
              <a:gd name="connsiteX47" fmla="*/ 1583274 w 8396198"/>
              <a:gd name="connsiteY47" fmla="*/ 0 h 6460303"/>
              <a:gd name="connsiteX48" fmla="*/ 2478619 w 8396198"/>
              <a:gd name="connsiteY48" fmla="*/ 0 h 6460303"/>
              <a:gd name="connsiteX49" fmla="*/ 935829 w 8396198"/>
              <a:gd name="connsiteY49" fmla="*/ 2032053 h 6460303"/>
              <a:gd name="connsiteX50" fmla="*/ 436245 w 8396198"/>
              <a:gd name="connsiteY50" fmla="*/ 2100428 h 6460303"/>
              <a:gd name="connsiteX51" fmla="*/ 436245 w 8396198"/>
              <a:gd name="connsiteY51" fmla="*/ 2100427 h 6460303"/>
              <a:gd name="connsiteX52" fmla="*/ 367872 w 8396198"/>
              <a:gd name="connsiteY52" fmla="*/ 1600843 h 6460303"/>
              <a:gd name="connsiteX53" fmla="*/ 1583274 w 8396198"/>
              <a:gd name="connsiteY53" fmla="*/ 0 h 6460303"/>
              <a:gd name="connsiteX54" fmla="*/ 596693 w 8396198"/>
              <a:gd name="connsiteY54" fmla="*/ 0 h 6460303"/>
              <a:gd name="connsiteX55" fmla="*/ 1492038 w 8396198"/>
              <a:gd name="connsiteY55" fmla="*/ 0 h 6460303"/>
              <a:gd name="connsiteX56" fmla="*/ 850966 w 8396198"/>
              <a:gd name="connsiteY56" fmla="*/ 844373 h 6460303"/>
              <a:gd name="connsiteX57" fmla="*/ 351382 w 8396198"/>
              <a:gd name="connsiteY57" fmla="*/ 912748 h 6460303"/>
              <a:gd name="connsiteX58" fmla="*/ 351383 w 8396198"/>
              <a:gd name="connsiteY58" fmla="*/ 912748 h 6460303"/>
              <a:gd name="connsiteX59" fmla="*/ 283008 w 8396198"/>
              <a:gd name="connsiteY59" fmla="*/ 413163 h 6460303"/>
              <a:gd name="connsiteX60" fmla="*/ 596693 w 8396198"/>
              <a:gd name="connsiteY60" fmla="*/ 0 h 6460303"/>
              <a:gd name="connsiteX0" fmla="*/ 1985184 w 7502757"/>
              <a:gd name="connsiteY0" fmla="*/ 5258093 h 6460303"/>
              <a:gd name="connsiteX1" fmla="*/ 1985184 w 7502757"/>
              <a:gd name="connsiteY1" fmla="*/ 5258093 h 6460303"/>
              <a:gd name="connsiteX2" fmla="*/ 1985184 w 7502757"/>
              <a:gd name="connsiteY2" fmla="*/ 5258093 h 6460303"/>
              <a:gd name="connsiteX3" fmla="*/ 7502757 w 7502757"/>
              <a:gd name="connsiteY3" fmla="*/ 0 h 6460303"/>
              <a:gd name="connsiteX4" fmla="*/ 7429884 w 7502757"/>
              <a:gd name="connsiteY4" fmla="*/ 1269060 h 6460303"/>
              <a:gd name="connsiteX5" fmla="*/ 6949524 w 7502757"/>
              <a:gd name="connsiteY5" fmla="*/ 1907550 h 6460303"/>
              <a:gd name="connsiteX6" fmla="*/ 4763857 w 7502757"/>
              <a:gd name="connsiteY6" fmla="*/ 4786769 h 6460303"/>
              <a:gd name="connsiteX7" fmla="*/ 4264272 w 7502757"/>
              <a:gd name="connsiteY7" fmla="*/ 4855144 h 6460303"/>
              <a:gd name="connsiteX8" fmla="*/ 4264273 w 7502757"/>
              <a:gd name="connsiteY8" fmla="*/ 4855143 h 6460303"/>
              <a:gd name="connsiteX9" fmla="*/ 4195899 w 7502757"/>
              <a:gd name="connsiteY9" fmla="*/ 4355559 h 6460303"/>
              <a:gd name="connsiteX10" fmla="*/ 7502757 w 7502757"/>
              <a:gd name="connsiteY10" fmla="*/ 0 h 6460303"/>
              <a:gd name="connsiteX11" fmla="*/ 6516179 w 7502757"/>
              <a:gd name="connsiteY11" fmla="*/ 0 h 6460303"/>
              <a:gd name="connsiteX12" fmla="*/ 7411525 w 7502757"/>
              <a:gd name="connsiteY12" fmla="*/ 0 h 6460303"/>
              <a:gd name="connsiteX13" fmla="*/ 2805577 w 7502757"/>
              <a:gd name="connsiteY13" fmla="*/ 6066627 h 6460303"/>
              <a:gd name="connsiteX14" fmla="*/ 2305992 w 7502757"/>
              <a:gd name="connsiteY14" fmla="*/ 6135001 h 6460303"/>
              <a:gd name="connsiteX15" fmla="*/ 2305993 w 7502757"/>
              <a:gd name="connsiteY15" fmla="*/ 6135001 h 6460303"/>
              <a:gd name="connsiteX16" fmla="*/ 2237619 w 7502757"/>
              <a:gd name="connsiteY16" fmla="*/ 5635416 h 6460303"/>
              <a:gd name="connsiteX17" fmla="*/ 6516179 w 7502757"/>
              <a:gd name="connsiteY17" fmla="*/ 0 h 6460303"/>
              <a:gd name="connsiteX18" fmla="*/ 5529597 w 7502757"/>
              <a:gd name="connsiteY18" fmla="*/ 0 h 6460303"/>
              <a:gd name="connsiteX19" fmla="*/ 6424943 w 7502757"/>
              <a:gd name="connsiteY19" fmla="*/ 0 h 6460303"/>
              <a:gd name="connsiteX20" fmla="*/ 2484768 w 7502757"/>
              <a:gd name="connsiteY20" fmla="*/ 5189719 h 6460303"/>
              <a:gd name="connsiteX21" fmla="*/ 2046796 w 7502757"/>
              <a:gd name="connsiteY21" fmla="*/ 5295775 h 6460303"/>
              <a:gd name="connsiteX22" fmla="*/ 1985184 w 7502757"/>
              <a:gd name="connsiteY22" fmla="*/ 5258093 h 6460303"/>
              <a:gd name="connsiteX23" fmla="*/ 1932333 w 7502757"/>
              <a:gd name="connsiteY23" fmla="*/ 5208872 h 6460303"/>
              <a:gd name="connsiteX24" fmla="*/ 1916810 w 7502757"/>
              <a:gd name="connsiteY24" fmla="*/ 4758508 h 6460303"/>
              <a:gd name="connsiteX25" fmla="*/ 5529597 w 7502757"/>
              <a:gd name="connsiteY25" fmla="*/ 0 h 6460303"/>
              <a:gd name="connsiteX26" fmla="*/ 4543018 w 7502757"/>
              <a:gd name="connsiteY26" fmla="*/ 0 h 6460303"/>
              <a:gd name="connsiteX27" fmla="*/ 5438364 w 7502757"/>
              <a:gd name="connsiteY27" fmla="*/ 0 h 6460303"/>
              <a:gd name="connsiteX28" fmla="*/ 640552 w 7502757"/>
              <a:gd name="connsiteY28" fmla="*/ 6319336 h 6460303"/>
              <a:gd name="connsiteX29" fmla="*/ 140967 w 7502757"/>
              <a:gd name="connsiteY29" fmla="*/ 6387711 h 6460303"/>
              <a:gd name="connsiteX30" fmla="*/ 140968 w 7502757"/>
              <a:gd name="connsiteY30" fmla="*/ 6387711 h 6460303"/>
              <a:gd name="connsiteX31" fmla="*/ 72594 w 7502757"/>
              <a:gd name="connsiteY31" fmla="*/ 5888126 h 6460303"/>
              <a:gd name="connsiteX32" fmla="*/ 4543018 w 7502757"/>
              <a:gd name="connsiteY32" fmla="*/ 0 h 6460303"/>
              <a:gd name="connsiteX33" fmla="*/ 3556436 w 7502757"/>
              <a:gd name="connsiteY33" fmla="*/ 0 h 6460303"/>
              <a:gd name="connsiteX34" fmla="*/ 4451782 w 7502757"/>
              <a:gd name="connsiteY34" fmla="*/ 0 h 6460303"/>
              <a:gd name="connsiteX35" fmla="*/ 711634 w 7502757"/>
              <a:gd name="connsiteY35" fmla="*/ 4926258 h 6460303"/>
              <a:gd name="connsiteX36" fmla="*/ 212049 w 7502757"/>
              <a:gd name="connsiteY36" fmla="*/ 4994633 h 6460303"/>
              <a:gd name="connsiteX37" fmla="*/ 212050 w 7502757"/>
              <a:gd name="connsiteY37" fmla="*/ 4994633 h 6460303"/>
              <a:gd name="connsiteX38" fmla="*/ 143675 w 7502757"/>
              <a:gd name="connsiteY38" fmla="*/ 4495047 h 6460303"/>
              <a:gd name="connsiteX39" fmla="*/ 3556436 w 7502757"/>
              <a:gd name="connsiteY39" fmla="*/ 0 h 6460303"/>
              <a:gd name="connsiteX40" fmla="*/ 2569856 w 7502757"/>
              <a:gd name="connsiteY40" fmla="*/ 0 h 6460303"/>
              <a:gd name="connsiteX41" fmla="*/ 3465201 w 7502757"/>
              <a:gd name="connsiteY41" fmla="*/ 0 h 6460303"/>
              <a:gd name="connsiteX42" fmla="*/ 1054005 w 7502757"/>
              <a:gd name="connsiteY42" fmla="*/ 3175856 h 6460303"/>
              <a:gd name="connsiteX43" fmla="*/ 554420 w 7502757"/>
              <a:gd name="connsiteY43" fmla="*/ 3244231 h 6460303"/>
              <a:gd name="connsiteX44" fmla="*/ 554421 w 7502757"/>
              <a:gd name="connsiteY44" fmla="*/ 3244231 h 6460303"/>
              <a:gd name="connsiteX45" fmla="*/ 486047 w 7502757"/>
              <a:gd name="connsiteY45" fmla="*/ 2744646 h 6460303"/>
              <a:gd name="connsiteX46" fmla="*/ 2569856 w 7502757"/>
              <a:gd name="connsiteY46" fmla="*/ 0 h 6460303"/>
              <a:gd name="connsiteX47" fmla="*/ 1583274 w 7502757"/>
              <a:gd name="connsiteY47" fmla="*/ 0 h 6460303"/>
              <a:gd name="connsiteX48" fmla="*/ 2478619 w 7502757"/>
              <a:gd name="connsiteY48" fmla="*/ 0 h 6460303"/>
              <a:gd name="connsiteX49" fmla="*/ 935829 w 7502757"/>
              <a:gd name="connsiteY49" fmla="*/ 2032053 h 6460303"/>
              <a:gd name="connsiteX50" fmla="*/ 436245 w 7502757"/>
              <a:gd name="connsiteY50" fmla="*/ 2100428 h 6460303"/>
              <a:gd name="connsiteX51" fmla="*/ 436245 w 7502757"/>
              <a:gd name="connsiteY51" fmla="*/ 2100427 h 6460303"/>
              <a:gd name="connsiteX52" fmla="*/ 367872 w 7502757"/>
              <a:gd name="connsiteY52" fmla="*/ 1600843 h 6460303"/>
              <a:gd name="connsiteX53" fmla="*/ 1583274 w 7502757"/>
              <a:gd name="connsiteY53" fmla="*/ 0 h 6460303"/>
              <a:gd name="connsiteX54" fmla="*/ 596693 w 7502757"/>
              <a:gd name="connsiteY54" fmla="*/ 0 h 6460303"/>
              <a:gd name="connsiteX55" fmla="*/ 1492038 w 7502757"/>
              <a:gd name="connsiteY55" fmla="*/ 0 h 6460303"/>
              <a:gd name="connsiteX56" fmla="*/ 850966 w 7502757"/>
              <a:gd name="connsiteY56" fmla="*/ 844373 h 6460303"/>
              <a:gd name="connsiteX57" fmla="*/ 351382 w 7502757"/>
              <a:gd name="connsiteY57" fmla="*/ 912748 h 6460303"/>
              <a:gd name="connsiteX58" fmla="*/ 351383 w 7502757"/>
              <a:gd name="connsiteY58" fmla="*/ 912748 h 6460303"/>
              <a:gd name="connsiteX59" fmla="*/ 283008 w 7502757"/>
              <a:gd name="connsiteY59" fmla="*/ 413163 h 6460303"/>
              <a:gd name="connsiteX60" fmla="*/ 596693 w 7502757"/>
              <a:gd name="connsiteY60" fmla="*/ 0 h 6460303"/>
              <a:gd name="connsiteX0" fmla="*/ 1985184 w 7429884"/>
              <a:gd name="connsiteY0" fmla="*/ 5258093 h 6460303"/>
              <a:gd name="connsiteX1" fmla="*/ 1985184 w 7429884"/>
              <a:gd name="connsiteY1" fmla="*/ 5258093 h 6460303"/>
              <a:gd name="connsiteX2" fmla="*/ 1985184 w 7429884"/>
              <a:gd name="connsiteY2" fmla="*/ 5258093 h 6460303"/>
              <a:gd name="connsiteX3" fmla="*/ 7426781 w 7429884"/>
              <a:gd name="connsiteY3" fmla="*/ 101286 h 6460303"/>
              <a:gd name="connsiteX4" fmla="*/ 7429884 w 7429884"/>
              <a:gd name="connsiteY4" fmla="*/ 1269060 h 6460303"/>
              <a:gd name="connsiteX5" fmla="*/ 6949524 w 7429884"/>
              <a:gd name="connsiteY5" fmla="*/ 1907550 h 6460303"/>
              <a:gd name="connsiteX6" fmla="*/ 4763857 w 7429884"/>
              <a:gd name="connsiteY6" fmla="*/ 4786769 h 6460303"/>
              <a:gd name="connsiteX7" fmla="*/ 4264272 w 7429884"/>
              <a:gd name="connsiteY7" fmla="*/ 4855144 h 6460303"/>
              <a:gd name="connsiteX8" fmla="*/ 4264273 w 7429884"/>
              <a:gd name="connsiteY8" fmla="*/ 4855143 h 6460303"/>
              <a:gd name="connsiteX9" fmla="*/ 4195899 w 7429884"/>
              <a:gd name="connsiteY9" fmla="*/ 4355559 h 6460303"/>
              <a:gd name="connsiteX10" fmla="*/ 7426781 w 7429884"/>
              <a:gd name="connsiteY10" fmla="*/ 101286 h 6460303"/>
              <a:gd name="connsiteX11" fmla="*/ 6516179 w 7429884"/>
              <a:gd name="connsiteY11" fmla="*/ 0 h 6460303"/>
              <a:gd name="connsiteX12" fmla="*/ 7411525 w 7429884"/>
              <a:gd name="connsiteY12" fmla="*/ 0 h 6460303"/>
              <a:gd name="connsiteX13" fmla="*/ 2805577 w 7429884"/>
              <a:gd name="connsiteY13" fmla="*/ 6066627 h 6460303"/>
              <a:gd name="connsiteX14" fmla="*/ 2305992 w 7429884"/>
              <a:gd name="connsiteY14" fmla="*/ 6135001 h 6460303"/>
              <a:gd name="connsiteX15" fmla="*/ 2305993 w 7429884"/>
              <a:gd name="connsiteY15" fmla="*/ 6135001 h 6460303"/>
              <a:gd name="connsiteX16" fmla="*/ 2237619 w 7429884"/>
              <a:gd name="connsiteY16" fmla="*/ 5635416 h 6460303"/>
              <a:gd name="connsiteX17" fmla="*/ 6516179 w 7429884"/>
              <a:gd name="connsiteY17" fmla="*/ 0 h 6460303"/>
              <a:gd name="connsiteX18" fmla="*/ 5529597 w 7429884"/>
              <a:gd name="connsiteY18" fmla="*/ 0 h 6460303"/>
              <a:gd name="connsiteX19" fmla="*/ 6424943 w 7429884"/>
              <a:gd name="connsiteY19" fmla="*/ 0 h 6460303"/>
              <a:gd name="connsiteX20" fmla="*/ 2484768 w 7429884"/>
              <a:gd name="connsiteY20" fmla="*/ 5189719 h 6460303"/>
              <a:gd name="connsiteX21" fmla="*/ 2046796 w 7429884"/>
              <a:gd name="connsiteY21" fmla="*/ 5295775 h 6460303"/>
              <a:gd name="connsiteX22" fmla="*/ 1985184 w 7429884"/>
              <a:gd name="connsiteY22" fmla="*/ 5258093 h 6460303"/>
              <a:gd name="connsiteX23" fmla="*/ 1932333 w 7429884"/>
              <a:gd name="connsiteY23" fmla="*/ 5208872 h 6460303"/>
              <a:gd name="connsiteX24" fmla="*/ 1916810 w 7429884"/>
              <a:gd name="connsiteY24" fmla="*/ 4758508 h 6460303"/>
              <a:gd name="connsiteX25" fmla="*/ 5529597 w 7429884"/>
              <a:gd name="connsiteY25" fmla="*/ 0 h 6460303"/>
              <a:gd name="connsiteX26" fmla="*/ 4543018 w 7429884"/>
              <a:gd name="connsiteY26" fmla="*/ 0 h 6460303"/>
              <a:gd name="connsiteX27" fmla="*/ 5438364 w 7429884"/>
              <a:gd name="connsiteY27" fmla="*/ 0 h 6460303"/>
              <a:gd name="connsiteX28" fmla="*/ 640552 w 7429884"/>
              <a:gd name="connsiteY28" fmla="*/ 6319336 h 6460303"/>
              <a:gd name="connsiteX29" fmla="*/ 140967 w 7429884"/>
              <a:gd name="connsiteY29" fmla="*/ 6387711 h 6460303"/>
              <a:gd name="connsiteX30" fmla="*/ 140968 w 7429884"/>
              <a:gd name="connsiteY30" fmla="*/ 6387711 h 6460303"/>
              <a:gd name="connsiteX31" fmla="*/ 72594 w 7429884"/>
              <a:gd name="connsiteY31" fmla="*/ 5888126 h 6460303"/>
              <a:gd name="connsiteX32" fmla="*/ 4543018 w 7429884"/>
              <a:gd name="connsiteY32" fmla="*/ 0 h 6460303"/>
              <a:gd name="connsiteX33" fmla="*/ 3556436 w 7429884"/>
              <a:gd name="connsiteY33" fmla="*/ 0 h 6460303"/>
              <a:gd name="connsiteX34" fmla="*/ 4451782 w 7429884"/>
              <a:gd name="connsiteY34" fmla="*/ 0 h 6460303"/>
              <a:gd name="connsiteX35" fmla="*/ 711634 w 7429884"/>
              <a:gd name="connsiteY35" fmla="*/ 4926258 h 6460303"/>
              <a:gd name="connsiteX36" fmla="*/ 212049 w 7429884"/>
              <a:gd name="connsiteY36" fmla="*/ 4994633 h 6460303"/>
              <a:gd name="connsiteX37" fmla="*/ 212050 w 7429884"/>
              <a:gd name="connsiteY37" fmla="*/ 4994633 h 6460303"/>
              <a:gd name="connsiteX38" fmla="*/ 143675 w 7429884"/>
              <a:gd name="connsiteY38" fmla="*/ 4495047 h 6460303"/>
              <a:gd name="connsiteX39" fmla="*/ 3556436 w 7429884"/>
              <a:gd name="connsiteY39" fmla="*/ 0 h 6460303"/>
              <a:gd name="connsiteX40" fmla="*/ 2569856 w 7429884"/>
              <a:gd name="connsiteY40" fmla="*/ 0 h 6460303"/>
              <a:gd name="connsiteX41" fmla="*/ 3465201 w 7429884"/>
              <a:gd name="connsiteY41" fmla="*/ 0 h 6460303"/>
              <a:gd name="connsiteX42" fmla="*/ 1054005 w 7429884"/>
              <a:gd name="connsiteY42" fmla="*/ 3175856 h 6460303"/>
              <a:gd name="connsiteX43" fmla="*/ 554420 w 7429884"/>
              <a:gd name="connsiteY43" fmla="*/ 3244231 h 6460303"/>
              <a:gd name="connsiteX44" fmla="*/ 554421 w 7429884"/>
              <a:gd name="connsiteY44" fmla="*/ 3244231 h 6460303"/>
              <a:gd name="connsiteX45" fmla="*/ 486047 w 7429884"/>
              <a:gd name="connsiteY45" fmla="*/ 2744646 h 6460303"/>
              <a:gd name="connsiteX46" fmla="*/ 2569856 w 7429884"/>
              <a:gd name="connsiteY46" fmla="*/ 0 h 6460303"/>
              <a:gd name="connsiteX47" fmla="*/ 1583274 w 7429884"/>
              <a:gd name="connsiteY47" fmla="*/ 0 h 6460303"/>
              <a:gd name="connsiteX48" fmla="*/ 2478619 w 7429884"/>
              <a:gd name="connsiteY48" fmla="*/ 0 h 6460303"/>
              <a:gd name="connsiteX49" fmla="*/ 935829 w 7429884"/>
              <a:gd name="connsiteY49" fmla="*/ 2032053 h 6460303"/>
              <a:gd name="connsiteX50" fmla="*/ 436245 w 7429884"/>
              <a:gd name="connsiteY50" fmla="*/ 2100428 h 6460303"/>
              <a:gd name="connsiteX51" fmla="*/ 436245 w 7429884"/>
              <a:gd name="connsiteY51" fmla="*/ 2100427 h 6460303"/>
              <a:gd name="connsiteX52" fmla="*/ 367872 w 7429884"/>
              <a:gd name="connsiteY52" fmla="*/ 1600843 h 6460303"/>
              <a:gd name="connsiteX53" fmla="*/ 1583274 w 7429884"/>
              <a:gd name="connsiteY53" fmla="*/ 0 h 6460303"/>
              <a:gd name="connsiteX54" fmla="*/ 596693 w 7429884"/>
              <a:gd name="connsiteY54" fmla="*/ 0 h 6460303"/>
              <a:gd name="connsiteX55" fmla="*/ 1492038 w 7429884"/>
              <a:gd name="connsiteY55" fmla="*/ 0 h 6460303"/>
              <a:gd name="connsiteX56" fmla="*/ 850966 w 7429884"/>
              <a:gd name="connsiteY56" fmla="*/ 844373 h 6460303"/>
              <a:gd name="connsiteX57" fmla="*/ 351382 w 7429884"/>
              <a:gd name="connsiteY57" fmla="*/ 912748 h 6460303"/>
              <a:gd name="connsiteX58" fmla="*/ 351383 w 7429884"/>
              <a:gd name="connsiteY58" fmla="*/ 912748 h 6460303"/>
              <a:gd name="connsiteX59" fmla="*/ 283008 w 7429884"/>
              <a:gd name="connsiteY59" fmla="*/ 413163 h 6460303"/>
              <a:gd name="connsiteX60" fmla="*/ 596693 w 7429884"/>
              <a:gd name="connsiteY60" fmla="*/ 0 h 6460303"/>
              <a:gd name="connsiteX0" fmla="*/ 1966966 w 7411666"/>
              <a:gd name="connsiteY0" fmla="*/ 5258093 h 6460303"/>
              <a:gd name="connsiteX1" fmla="*/ 1966966 w 7411666"/>
              <a:gd name="connsiteY1" fmla="*/ 5258093 h 6460303"/>
              <a:gd name="connsiteX2" fmla="*/ 1966966 w 7411666"/>
              <a:gd name="connsiteY2" fmla="*/ 5258093 h 6460303"/>
              <a:gd name="connsiteX3" fmla="*/ 7408563 w 7411666"/>
              <a:gd name="connsiteY3" fmla="*/ 101286 h 6460303"/>
              <a:gd name="connsiteX4" fmla="*/ 7411666 w 7411666"/>
              <a:gd name="connsiteY4" fmla="*/ 1269060 h 6460303"/>
              <a:gd name="connsiteX5" fmla="*/ 6931306 w 7411666"/>
              <a:gd name="connsiteY5" fmla="*/ 1907550 h 6460303"/>
              <a:gd name="connsiteX6" fmla="*/ 4745639 w 7411666"/>
              <a:gd name="connsiteY6" fmla="*/ 4786769 h 6460303"/>
              <a:gd name="connsiteX7" fmla="*/ 4246054 w 7411666"/>
              <a:gd name="connsiteY7" fmla="*/ 4855144 h 6460303"/>
              <a:gd name="connsiteX8" fmla="*/ 4246055 w 7411666"/>
              <a:gd name="connsiteY8" fmla="*/ 4855143 h 6460303"/>
              <a:gd name="connsiteX9" fmla="*/ 4177681 w 7411666"/>
              <a:gd name="connsiteY9" fmla="*/ 4355559 h 6460303"/>
              <a:gd name="connsiteX10" fmla="*/ 7408563 w 7411666"/>
              <a:gd name="connsiteY10" fmla="*/ 101286 h 6460303"/>
              <a:gd name="connsiteX11" fmla="*/ 6497961 w 7411666"/>
              <a:gd name="connsiteY11" fmla="*/ 0 h 6460303"/>
              <a:gd name="connsiteX12" fmla="*/ 7393307 w 7411666"/>
              <a:gd name="connsiteY12" fmla="*/ 0 h 6460303"/>
              <a:gd name="connsiteX13" fmla="*/ 2787359 w 7411666"/>
              <a:gd name="connsiteY13" fmla="*/ 6066627 h 6460303"/>
              <a:gd name="connsiteX14" fmla="*/ 2287774 w 7411666"/>
              <a:gd name="connsiteY14" fmla="*/ 6135001 h 6460303"/>
              <a:gd name="connsiteX15" fmla="*/ 2287775 w 7411666"/>
              <a:gd name="connsiteY15" fmla="*/ 6135001 h 6460303"/>
              <a:gd name="connsiteX16" fmla="*/ 2219401 w 7411666"/>
              <a:gd name="connsiteY16" fmla="*/ 5635416 h 6460303"/>
              <a:gd name="connsiteX17" fmla="*/ 6497961 w 7411666"/>
              <a:gd name="connsiteY17" fmla="*/ 0 h 6460303"/>
              <a:gd name="connsiteX18" fmla="*/ 5511379 w 7411666"/>
              <a:gd name="connsiteY18" fmla="*/ 0 h 6460303"/>
              <a:gd name="connsiteX19" fmla="*/ 6406725 w 7411666"/>
              <a:gd name="connsiteY19" fmla="*/ 0 h 6460303"/>
              <a:gd name="connsiteX20" fmla="*/ 2466550 w 7411666"/>
              <a:gd name="connsiteY20" fmla="*/ 5189719 h 6460303"/>
              <a:gd name="connsiteX21" fmla="*/ 2028578 w 7411666"/>
              <a:gd name="connsiteY21" fmla="*/ 5295775 h 6460303"/>
              <a:gd name="connsiteX22" fmla="*/ 1966966 w 7411666"/>
              <a:gd name="connsiteY22" fmla="*/ 5258093 h 6460303"/>
              <a:gd name="connsiteX23" fmla="*/ 1914115 w 7411666"/>
              <a:gd name="connsiteY23" fmla="*/ 5208872 h 6460303"/>
              <a:gd name="connsiteX24" fmla="*/ 1898592 w 7411666"/>
              <a:gd name="connsiteY24" fmla="*/ 4758508 h 6460303"/>
              <a:gd name="connsiteX25" fmla="*/ 5511379 w 7411666"/>
              <a:gd name="connsiteY25" fmla="*/ 0 h 6460303"/>
              <a:gd name="connsiteX26" fmla="*/ 4524800 w 7411666"/>
              <a:gd name="connsiteY26" fmla="*/ 0 h 6460303"/>
              <a:gd name="connsiteX27" fmla="*/ 5420146 w 7411666"/>
              <a:gd name="connsiteY27" fmla="*/ 0 h 6460303"/>
              <a:gd name="connsiteX28" fmla="*/ 622334 w 7411666"/>
              <a:gd name="connsiteY28" fmla="*/ 6319336 h 6460303"/>
              <a:gd name="connsiteX29" fmla="*/ 122749 w 7411666"/>
              <a:gd name="connsiteY29" fmla="*/ 6387711 h 6460303"/>
              <a:gd name="connsiteX30" fmla="*/ 183681 w 7411666"/>
              <a:gd name="connsiteY30" fmla="*/ 6319754 h 6460303"/>
              <a:gd name="connsiteX31" fmla="*/ 54376 w 7411666"/>
              <a:gd name="connsiteY31" fmla="*/ 5888126 h 6460303"/>
              <a:gd name="connsiteX32" fmla="*/ 4524800 w 7411666"/>
              <a:gd name="connsiteY32" fmla="*/ 0 h 6460303"/>
              <a:gd name="connsiteX33" fmla="*/ 3538218 w 7411666"/>
              <a:gd name="connsiteY33" fmla="*/ 0 h 6460303"/>
              <a:gd name="connsiteX34" fmla="*/ 4433564 w 7411666"/>
              <a:gd name="connsiteY34" fmla="*/ 0 h 6460303"/>
              <a:gd name="connsiteX35" fmla="*/ 693416 w 7411666"/>
              <a:gd name="connsiteY35" fmla="*/ 4926258 h 6460303"/>
              <a:gd name="connsiteX36" fmla="*/ 193831 w 7411666"/>
              <a:gd name="connsiteY36" fmla="*/ 4994633 h 6460303"/>
              <a:gd name="connsiteX37" fmla="*/ 193832 w 7411666"/>
              <a:gd name="connsiteY37" fmla="*/ 4994633 h 6460303"/>
              <a:gd name="connsiteX38" fmla="*/ 125457 w 7411666"/>
              <a:gd name="connsiteY38" fmla="*/ 4495047 h 6460303"/>
              <a:gd name="connsiteX39" fmla="*/ 3538218 w 7411666"/>
              <a:gd name="connsiteY39" fmla="*/ 0 h 6460303"/>
              <a:gd name="connsiteX40" fmla="*/ 2551638 w 7411666"/>
              <a:gd name="connsiteY40" fmla="*/ 0 h 6460303"/>
              <a:gd name="connsiteX41" fmla="*/ 3446983 w 7411666"/>
              <a:gd name="connsiteY41" fmla="*/ 0 h 6460303"/>
              <a:gd name="connsiteX42" fmla="*/ 1035787 w 7411666"/>
              <a:gd name="connsiteY42" fmla="*/ 3175856 h 6460303"/>
              <a:gd name="connsiteX43" fmla="*/ 536202 w 7411666"/>
              <a:gd name="connsiteY43" fmla="*/ 3244231 h 6460303"/>
              <a:gd name="connsiteX44" fmla="*/ 536203 w 7411666"/>
              <a:gd name="connsiteY44" fmla="*/ 3244231 h 6460303"/>
              <a:gd name="connsiteX45" fmla="*/ 467829 w 7411666"/>
              <a:gd name="connsiteY45" fmla="*/ 2744646 h 6460303"/>
              <a:gd name="connsiteX46" fmla="*/ 2551638 w 7411666"/>
              <a:gd name="connsiteY46" fmla="*/ 0 h 6460303"/>
              <a:gd name="connsiteX47" fmla="*/ 1565056 w 7411666"/>
              <a:gd name="connsiteY47" fmla="*/ 0 h 6460303"/>
              <a:gd name="connsiteX48" fmla="*/ 2460401 w 7411666"/>
              <a:gd name="connsiteY48" fmla="*/ 0 h 6460303"/>
              <a:gd name="connsiteX49" fmla="*/ 917611 w 7411666"/>
              <a:gd name="connsiteY49" fmla="*/ 2032053 h 6460303"/>
              <a:gd name="connsiteX50" fmla="*/ 418027 w 7411666"/>
              <a:gd name="connsiteY50" fmla="*/ 2100428 h 6460303"/>
              <a:gd name="connsiteX51" fmla="*/ 418027 w 7411666"/>
              <a:gd name="connsiteY51" fmla="*/ 2100427 h 6460303"/>
              <a:gd name="connsiteX52" fmla="*/ 349654 w 7411666"/>
              <a:gd name="connsiteY52" fmla="*/ 1600843 h 6460303"/>
              <a:gd name="connsiteX53" fmla="*/ 1565056 w 7411666"/>
              <a:gd name="connsiteY53" fmla="*/ 0 h 6460303"/>
              <a:gd name="connsiteX54" fmla="*/ 578475 w 7411666"/>
              <a:gd name="connsiteY54" fmla="*/ 0 h 6460303"/>
              <a:gd name="connsiteX55" fmla="*/ 1473820 w 7411666"/>
              <a:gd name="connsiteY55" fmla="*/ 0 h 6460303"/>
              <a:gd name="connsiteX56" fmla="*/ 832748 w 7411666"/>
              <a:gd name="connsiteY56" fmla="*/ 844373 h 6460303"/>
              <a:gd name="connsiteX57" fmla="*/ 333164 w 7411666"/>
              <a:gd name="connsiteY57" fmla="*/ 912748 h 6460303"/>
              <a:gd name="connsiteX58" fmla="*/ 333165 w 7411666"/>
              <a:gd name="connsiteY58" fmla="*/ 912748 h 6460303"/>
              <a:gd name="connsiteX59" fmla="*/ 264790 w 7411666"/>
              <a:gd name="connsiteY59" fmla="*/ 413163 h 6460303"/>
              <a:gd name="connsiteX60" fmla="*/ 578475 w 7411666"/>
              <a:gd name="connsiteY60" fmla="*/ 0 h 6460303"/>
              <a:gd name="connsiteX0" fmla="*/ 2031963 w 7476663"/>
              <a:gd name="connsiteY0" fmla="*/ 5258093 h 6460303"/>
              <a:gd name="connsiteX1" fmla="*/ 2031963 w 7476663"/>
              <a:gd name="connsiteY1" fmla="*/ 5258093 h 6460303"/>
              <a:gd name="connsiteX2" fmla="*/ 2031963 w 7476663"/>
              <a:gd name="connsiteY2" fmla="*/ 5258093 h 6460303"/>
              <a:gd name="connsiteX3" fmla="*/ 7473560 w 7476663"/>
              <a:gd name="connsiteY3" fmla="*/ 101286 h 6460303"/>
              <a:gd name="connsiteX4" fmla="*/ 7476663 w 7476663"/>
              <a:gd name="connsiteY4" fmla="*/ 1269060 h 6460303"/>
              <a:gd name="connsiteX5" fmla="*/ 6996303 w 7476663"/>
              <a:gd name="connsiteY5" fmla="*/ 1907550 h 6460303"/>
              <a:gd name="connsiteX6" fmla="*/ 4810636 w 7476663"/>
              <a:gd name="connsiteY6" fmla="*/ 4786769 h 6460303"/>
              <a:gd name="connsiteX7" fmla="*/ 4311051 w 7476663"/>
              <a:gd name="connsiteY7" fmla="*/ 4855144 h 6460303"/>
              <a:gd name="connsiteX8" fmla="*/ 4311052 w 7476663"/>
              <a:gd name="connsiteY8" fmla="*/ 4855143 h 6460303"/>
              <a:gd name="connsiteX9" fmla="*/ 4242678 w 7476663"/>
              <a:gd name="connsiteY9" fmla="*/ 4355559 h 6460303"/>
              <a:gd name="connsiteX10" fmla="*/ 7473560 w 7476663"/>
              <a:gd name="connsiteY10" fmla="*/ 101286 h 6460303"/>
              <a:gd name="connsiteX11" fmla="*/ 6562958 w 7476663"/>
              <a:gd name="connsiteY11" fmla="*/ 0 h 6460303"/>
              <a:gd name="connsiteX12" fmla="*/ 7458304 w 7476663"/>
              <a:gd name="connsiteY12" fmla="*/ 0 h 6460303"/>
              <a:gd name="connsiteX13" fmla="*/ 2852356 w 7476663"/>
              <a:gd name="connsiteY13" fmla="*/ 6066627 h 6460303"/>
              <a:gd name="connsiteX14" fmla="*/ 2352771 w 7476663"/>
              <a:gd name="connsiteY14" fmla="*/ 6135001 h 6460303"/>
              <a:gd name="connsiteX15" fmla="*/ 2352772 w 7476663"/>
              <a:gd name="connsiteY15" fmla="*/ 6135001 h 6460303"/>
              <a:gd name="connsiteX16" fmla="*/ 2284398 w 7476663"/>
              <a:gd name="connsiteY16" fmla="*/ 5635416 h 6460303"/>
              <a:gd name="connsiteX17" fmla="*/ 6562958 w 7476663"/>
              <a:gd name="connsiteY17" fmla="*/ 0 h 6460303"/>
              <a:gd name="connsiteX18" fmla="*/ 5576376 w 7476663"/>
              <a:gd name="connsiteY18" fmla="*/ 0 h 6460303"/>
              <a:gd name="connsiteX19" fmla="*/ 6471722 w 7476663"/>
              <a:gd name="connsiteY19" fmla="*/ 0 h 6460303"/>
              <a:gd name="connsiteX20" fmla="*/ 2531547 w 7476663"/>
              <a:gd name="connsiteY20" fmla="*/ 5189719 h 6460303"/>
              <a:gd name="connsiteX21" fmla="*/ 2093575 w 7476663"/>
              <a:gd name="connsiteY21" fmla="*/ 5295775 h 6460303"/>
              <a:gd name="connsiteX22" fmla="*/ 2031963 w 7476663"/>
              <a:gd name="connsiteY22" fmla="*/ 5258093 h 6460303"/>
              <a:gd name="connsiteX23" fmla="*/ 1979112 w 7476663"/>
              <a:gd name="connsiteY23" fmla="*/ 5208872 h 6460303"/>
              <a:gd name="connsiteX24" fmla="*/ 1963589 w 7476663"/>
              <a:gd name="connsiteY24" fmla="*/ 4758508 h 6460303"/>
              <a:gd name="connsiteX25" fmla="*/ 5576376 w 7476663"/>
              <a:gd name="connsiteY25" fmla="*/ 0 h 6460303"/>
              <a:gd name="connsiteX26" fmla="*/ 4589797 w 7476663"/>
              <a:gd name="connsiteY26" fmla="*/ 0 h 6460303"/>
              <a:gd name="connsiteX27" fmla="*/ 5485143 w 7476663"/>
              <a:gd name="connsiteY27" fmla="*/ 0 h 6460303"/>
              <a:gd name="connsiteX28" fmla="*/ 687331 w 7476663"/>
              <a:gd name="connsiteY28" fmla="*/ 6319336 h 6460303"/>
              <a:gd name="connsiteX29" fmla="*/ 187746 w 7476663"/>
              <a:gd name="connsiteY29" fmla="*/ 6387711 h 6460303"/>
              <a:gd name="connsiteX30" fmla="*/ 92966 w 7476663"/>
              <a:gd name="connsiteY30" fmla="*/ 6277282 h 6460303"/>
              <a:gd name="connsiteX31" fmla="*/ 119373 w 7476663"/>
              <a:gd name="connsiteY31" fmla="*/ 5888126 h 6460303"/>
              <a:gd name="connsiteX32" fmla="*/ 4589797 w 7476663"/>
              <a:gd name="connsiteY32" fmla="*/ 0 h 6460303"/>
              <a:gd name="connsiteX33" fmla="*/ 3603215 w 7476663"/>
              <a:gd name="connsiteY33" fmla="*/ 0 h 6460303"/>
              <a:gd name="connsiteX34" fmla="*/ 4498561 w 7476663"/>
              <a:gd name="connsiteY34" fmla="*/ 0 h 6460303"/>
              <a:gd name="connsiteX35" fmla="*/ 758413 w 7476663"/>
              <a:gd name="connsiteY35" fmla="*/ 4926258 h 6460303"/>
              <a:gd name="connsiteX36" fmla="*/ 258828 w 7476663"/>
              <a:gd name="connsiteY36" fmla="*/ 4994633 h 6460303"/>
              <a:gd name="connsiteX37" fmla="*/ 258829 w 7476663"/>
              <a:gd name="connsiteY37" fmla="*/ 4994633 h 6460303"/>
              <a:gd name="connsiteX38" fmla="*/ 190454 w 7476663"/>
              <a:gd name="connsiteY38" fmla="*/ 4495047 h 6460303"/>
              <a:gd name="connsiteX39" fmla="*/ 3603215 w 7476663"/>
              <a:gd name="connsiteY39" fmla="*/ 0 h 6460303"/>
              <a:gd name="connsiteX40" fmla="*/ 2616635 w 7476663"/>
              <a:gd name="connsiteY40" fmla="*/ 0 h 6460303"/>
              <a:gd name="connsiteX41" fmla="*/ 3511980 w 7476663"/>
              <a:gd name="connsiteY41" fmla="*/ 0 h 6460303"/>
              <a:gd name="connsiteX42" fmla="*/ 1100784 w 7476663"/>
              <a:gd name="connsiteY42" fmla="*/ 3175856 h 6460303"/>
              <a:gd name="connsiteX43" fmla="*/ 601199 w 7476663"/>
              <a:gd name="connsiteY43" fmla="*/ 3244231 h 6460303"/>
              <a:gd name="connsiteX44" fmla="*/ 601200 w 7476663"/>
              <a:gd name="connsiteY44" fmla="*/ 3244231 h 6460303"/>
              <a:gd name="connsiteX45" fmla="*/ 532826 w 7476663"/>
              <a:gd name="connsiteY45" fmla="*/ 2744646 h 6460303"/>
              <a:gd name="connsiteX46" fmla="*/ 2616635 w 7476663"/>
              <a:gd name="connsiteY46" fmla="*/ 0 h 6460303"/>
              <a:gd name="connsiteX47" fmla="*/ 1630053 w 7476663"/>
              <a:gd name="connsiteY47" fmla="*/ 0 h 6460303"/>
              <a:gd name="connsiteX48" fmla="*/ 2525398 w 7476663"/>
              <a:gd name="connsiteY48" fmla="*/ 0 h 6460303"/>
              <a:gd name="connsiteX49" fmla="*/ 982608 w 7476663"/>
              <a:gd name="connsiteY49" fmla="*/ 2032053 h 6460303"/>
              <a:gd name="connsiteX50" fmla="*/ 483024 w 7476663"/>
              <a:gd name="connsiteY50" fmla="*/ 2100428 h 6460303"/>
              <a:gd name="connsiteX51" fmla="*/ 483024 w 7476663"/>
              <a:gd name="connsiteY51" fmla="*/ 2100427 h 6460303"/>
              <a:gd name="connsiteX52" fmla="*/ 414651 w 7476663"/>
              <a:gd name="connsiteY52" fmla="*/ 1600843 h 6460303"/>
              <a:gd name="connsiteX53" fmla="*/ 1630053 w 7476663"/>
              <a:gd name="connsiteY53" fmla="*/ 0 h 6460303"/>
              <a:gd name="connsiteX54" fmla="*/ 643472 w 7476663"/>
              <a:gd name="connsiteY54" fmla="*/ 0 h 6460303"/>
              <a:gd name="connsiteX55" fmla="*/ 1538817 w 7476663"/>
              <a:gd name="connsiteY55" fmla="*/ 0 h 6460303"/>
              <a:gd name="connsiteX56" fmla="*/ 897745 w 7476663"/>
              <a:gd name="connsiteY56" fmla="*/ 844373 h 6460303"/>
              <a:gd name="connsiteX57" fmla="*/ 398161 w 7476663"/>
              <a:gd name="connsiteY57" fmla="*/ 912748 h 6460303"/>
              <a:gd name="connsiteX58" fmla="*/ 398162 w 7476663"/>
              <a:gd name="connsiteY58" fmla="*/ 912748 h 6460303"/>
              <a:gd name="connsiteX59" fmla="*/ 329787 w 7476663"/>
              <a:gd name="connsiteY59" fmla="*/ 413163 h 6460303"/>
              <a:gd name="connsiteX60" fmla="*/ 643472 w 7476663"/>
              <a:gd name="connsiteY60" fmla="*/ 0 h 6460303"/>
              <a:gd name="connsiteX0" fmla="*/ 1981895 w 7426595"/>
              <a:gd name="connsiteY0" fmla="*/ 5258093 h 6460303"/>
              <a:gd name="connsiteX1" fmla="*/ 1981895 w 7426595"/>
              <a:gd name="connsiteY1" fmla="*/ 5258093 h 6460303"/>
              <a:gd name="connsiteX2" fmla="*/ 1981895 w 7426595"/>
              <a:gd name="connsiteY2" fmla="*/ 5258093 h 6460303"/>
              <a:gd name="connsiteX3" fmla="*/ 7423492 w 7426595"/>
              <a:gd name="connsiteY3" fmla="*/ 101286 h 6460303"/>
              <a:gd name="connsiteX4" fmla="*/ 7426595 w 7426595"/>
              <a:gd name="connsiteY4" fmla="*/ 1269060 h 6460303"/>
              <a:gd name="connsiteX5" fmla="*/ 6946235 w 7426595"/>
              <a:gd name="connsiteY5" fmla="*/ 1907550 h 6460303"/>
              <a:gd name="connsiteX6" fmla="*/ 4760568 w 7426595"/>
              <a:gd name="connsiteY6" fmla="*/ 4786769 h 6460303"/>
              <a:gd name="connsiteX7" fmla="*/ 4260983 w 7426595"/>
              <a:gd name="connsiteY7" fmla="*/ 4855144 h 6460303"/>
              <a:gd name="connsiteX8" fmla="*/ 4260984 w 7426595"/>
              <a:gd name="connsiteY8" fmla="*/ 4855143 h 6460303"/>
              <a:gd name="connsiteX9" fmla="*/ 4192610 w 7426595"/>
              <a:gd name="connsiteY9" fmla="*/ 4355559 h 6460303"/>
              <a:gd name="connsiteX10" fmla="*/ 7423492 w 7426595"/>
              <a:gd name="connsiteY10" fmla="*/ 101286 h 6460303"/>
              <a:gd name="connsiteX11" fmla="*/ 6512890 w 7426595"/>
              <a:gd name="connsiteY11" fmla="*/ 0 h 6460303"/>
              <a:gd name="connsiteX12" fmla="*/ 7408236 w 7426595"/>
              <a:gd name="connsiteY12" fmla="*/ 0 h 6460303"/>
              <a:gd name="connsiteX13" fmla="*/ 2802288 w 7426595"/>
              <a:gd name="connsiteY13" fmla="*/ 6066627 h 6460303"/>
              <a:gd name="connsiteX14" fmla="*/ 2302703 w 7426595"/>
              <a:gd name="connsiteY14" fmla="*/ 6135001 h 6460303"/>
              <a:gd name="connsiteX15" fmla="*/ 2302704 w 7426595"/>
              <a:gd name="connsiteY15" fmla="*/ 6135001 h 6460303"/>
              <a:gd name="connsiteX16" fmla="*/ 2234330 w 7426595"/>
              <a:gd name="connsiteY16" fmla="*/ 5635416 h 6460303"/>
              <a:gd name="connsiteX17" fmla="*/ 6512890 w 7426595"/>
              <a:gd name="connsiteY17" fmla="*/ 0 h 6460303"/>
              <a:gd name="connsiteX18" fmla="*/ 5526308 w 7426595"/>
              <a:gd name="connsiteY18" fmla="*/ 0 h 6460303"/>
              <a:gd name="connsiteX19" fmla="*/ 6421654 w 7426595"/>
              <a:gd name="connsiteY19" fmla="*/ 0 h 6460303"/>
              <a:gd name="connsiteX20" fmla="*/ 2481479 w 7426595"/>
              <a:gd name="connsiteY20" fmla="*/ 5189719 h 6460303"/>
              <a:gd name="connsiteX21" fmla="*/ 2043507 w 7426595"/>
              <a:gd name="connsiteY21" fmla="*/ 5295775 h 6460303"/>
              <a:gd name="connsiteX22" fmla="*/ 1981895 w 7426595"/>
              <a:gd name="connsiteY22" fmla="*/ 5258093 h 6460303"/>
              <a:gd name="connsiteX23" fmla="*/ 1929044 w 7426595"/>
              <a:gd name="connsiteY23" fmla="*/ 5208872 h 6460303"/>
              <a:gd name="connsiteX24" fmla="*/ 1913521 w 7426595"/>
              <a:gd name="connsiteY24" fmla="*/ 4758508 h 6460303"/>
              <a:gd name="connsiteX25" fmla="*/ 5526308 w 7426595"/>
              <a:gd name="connsiteY25" fmla="*/ 0 h 6460303"/>
              <a:gd name="connsiteX26" fmla="*/ 4539729 w 7426595"/>
              <a:gd name="connsiteY26" fmla="*/ 0 h 6460303"/>
              <a:gd name="connsiteX27" fmla="*/ 5435075 w 7426595"/>
              <a:gd name="connsiteY27" fmla="*/ 0 h 6460303"/>
              <a:gd name="connsiteX28" fmla="*/ 637263 w 7426595"/>
              <a:gd name="connsiteY28" fmla="*/ 6319336 h 6460303"/>
              <a:gd name="connsiteX29" fmla="*/ 137678 w 7426595"/>
              <a:gd name="connsiteY29" fmla="*/ 6387711 h 6460303"/>
              <a:gd name="connsiteX30" fmla="*/ 42898 w 7426595"/>
              <a:gd name="connsiteY30" fmla="*/ 6277282 h 6460303"/>
              <a:gd name="connsiteX31" fmla="*/ 69305 w 7426595"/>
              <a:gd name="connsiteY31" fmla="*/ 5888126 h 6460303"/>
              <a:gd name="connsiteX32" fmla="*/ 4539729 w 7426595"/>
              <a:gd name="connsiteY32" fmla="*/ 0 h 6460303"/>
              <a:gd name="connsiteX33" fmla="*/ 3553147 w 7426595"/>
              <a:gd name="connsiteY33" fmla="*/ 0 h 6460303"/>
              <a:gd name="connsiteX34" fmla="*/ 4448493 w 7426595"/>
              <a:gd name="connsiteY34" fmla="*/ 0 h 6460303"/>
              <a:gd name="connsiteX35" fmla="*/ 708345 w 7426595"/>
              <a:gd name="connsiteY35" fmla="*/ 4926258 h 6460303"/>
              <a:gd name="connsiteX36" fmla="*/ 208760 w 7426595"/>
              <a:gd name="connsiteY36" fmla="*/ 4994633 h 6460303"/>
              <a:gd name="connsiteX37" fmla="*/ 208761 w 7426595"/>
              <a:gd name="connsiteY37" fmla="*/ 4994633 h 6460303"/>
              <a:gd name="connsiteX38" fmla="*/ 140386 w 7426595"/>
              <a:gd name="connsiteY38" fmla="*/ 4495047 h 6460303"/>
              <a:gd name="connsiteX39" fmla="*/ 3553147 w 7426595"/>
              <a:gd name="connsiteY39" fmla="*/ 0 h 6460303"/>
              <a:gd name="connsiteX40" fmla="*/ 2566567 w 7426595"/>
              <a:gd name="connsiteY40" fmla="*/ 0 h 6460303"/>
              <a:gd name="connsiteX41" fmla="*/ 3461912 w 7426595"/>
              <a:gd name="connsiteY41" fmla="*/ 0 h 6460303"/>
              <a:gd name="connsiteX42" fmla="*/ 1050716 w 7426595"/>
              <a:gd name="connsiteY42" fmla="*/ 3175856 h 6460303"/>
              <a:gd name="connsiteX43" fmla="*/ 551131 w 7426595"/>
              <a:gd name="connsiteY43" fmla="*/ 3244231 h 6460303"/>
              <a:gd name="connsiteX44" fmla="*/ 551132 w 7426595"/>
              <a:gd name="connsiteY44" fmla="*/ 3244231 h 6460303"/>
              <a:gd name="connsiteX45" fmla="*/ 482758 w 7426595"/>
              <a:gd name="connsiteY45" fmla="*/ 2744646 h 6460303"/>
              <a:gd name="connsiteX46" fmla="*/ 2566567 w 7426595"/>
              <a:gd name="connsiteY46" fmla="*/ 0 h 6460303"/>
              <a:gd name="connsiteX47" fmla="*/ 1579985 w 7426595"/>
              <a:gd name="connsiteY47" fmla="*/ 0 h 6460303"/>
              <a:gd name="connsiteX48" fmla="*/ 2475330 w 7426595"/>
              <a:gd name="connsiteY48" fmla="*/ 0 h 6460303"/>
              <a:gd name="connsiteX49" fmla="*/ 932540 w 7426595"/>
              <a:gd name="connsiteY49" fmla="*/ 2032053 h 6460303"/>
              <a:gd name="connsiteX50" fmla="*/ 432956 w 7426595"/>
              <a:gd name="connsiteY50" fmla="*/ 2100428 h 6460303"/>
              <a:gd name="connsiteX51" fmla="*/ 432956 w 7426595"/>
              <a:gd name="connsiteY51" fmla="*/ 2100427 h 6460303"/>
              <a:gd name="connsiteX52" fmla="*/ 364583 w 7426595"/>
              <a:gd name="connsiteY52" fmla="*/ 1600843 h 6460303"/>
              <a:gd name="connsiteX53" fmla="*/ 1579985 w 7426595"/>
              <a:gd name="connsiteY53" fmla="*/ 0 h 6460303"/>
              <a:gd name="connsiteX54" fmla="*/ 593404 w 7426595"/>
              <a:gd name="connsiteY54" fmla="*/ 0 h 6460303"/>
              <a:gd name="connsiteX55" fmla="*/ 1488749 w 7426595"/>
              <a:gd name="connsiteY55" fmla="*/ 0 h 6460303"/>
              <a:gd name="connsiteX56" fmla="*/ 847677 w 7426595"/>
              <a:gd name="connsiteY56" fmla="*/ 844373 h 6460303"/>
              <a:gd name="connsiteX57" fmla="*/ 348093 w 7426595"/>
              <a:gd name="connsiteY57" fmla="*/ 912748 h 6460303"/>
              <a:gd name="connsiteX58" fmla="*/ 348094 w 7426595"/>
              <a:gd name="connsiteY58" fmla="*/ 912748 h 6460303"/>
              <a:gd name="connsiteX59" fmla="*/ 279719 w 7426595"/>
              <a:gd name="connsiteY59" fmla="*/ 413163 h 6460303"/>
              <a:gd name="connsiteX60" fmla="*/ 593404 w 7426595"/>
              <a:gd name="connsiteY60" fmla="*/ 0 h 6460303"/>
              <a:gd name="connsiteX0" fmla="*/ 1981895 w 7426595"/>
              <a:gd name="connsiteY0" fmla="*/ 5258093 h 6418769"/>
              <a:gd name="connsiteX1" fmla="*/ 1981895 w 7426595"/>
              <a:gd name="connsiteY1" fmla="*/ 5258093 h 6418769"/>
              <a:gd name="connsiteX2" fmla="*/ 1981895 w 7426595"/>
              <a:gd name="connsiteY2" fmla="*/ 5258093 h 6418769"/>
              <a:gd name="connsiteX3" fmla="*/ 7423492 w 7426595"/>
              <a:gd name="connsiteY3" fmla="*/ 101286 h 6418769"/>
              <a:gd name="connsiteX4" fmla="*/ 7426595 w 7426595"/>
              <a:gd name="connsiteY4" fmla="*/ 1269060 h 6418769"/>
              <a:gd name="connsiteX5" fmla="*/ 6946235 w 7426595"/>
              <a:gd name="connsiteY5" fmla="*/ 1907550 h 6418769"/>
              <a:gd name="connsiteX6" fmla="*/ 4760568 w 7426595"/>
              <a:gd name="connsiteY6" fmla="*/ 4786769 h 6418769"/>
              <a:gd name="connsiteX7" fmla="*/ 4260983 w 7426595"/>
              <a:gd name="connsiteY7" fmla="*/ 4855144 h 6418769"/>
              <a:gd name="connsiteX8" fmla="*/ 4260984 w 7426595"/>
              <a:gd name="connsiteY8" fmla="*/ 4855143 h 6418769"/>
              <a:gd name="connsiteX9" fmla="*/ 4192610 w 7426595"/>
              <a:gd name="connsiteY9" fmla="*/ 4355559 h 6418769"/>
              <a:gd name="connsiteX10" fmla="*/ 7423492 w 7426595"/>
              <a:gd name="connsiteY10" fmla="*/ 101286 h 6418769"/>
              <a:gd name="connsiteX11" fmla="*/ 6512890 w 7426595"/>
              <a:gd name="connsiteY11" fmla="*/ 0 h 6418769"/>
              <a:gd name="connsiteX12" fmla="*/ 7408236 w 7426595"/>
              <a:gd name="connsiteY12" fmla="*/ 0 h 6418769"/>
              <a:gd name="connsiteX13" fmla="*/ 2802288 w 7426595"/>
              <a:gd name="connsiteY13" fmla="*/ 6066627 h 6418769"/>
              <a:gd name="connsiteX14" fmla="*/ 2302703 w 7426595"/>
              <a:gd name="connsiteY14" fmla="*/ 6135001 h 6418769"/>
              <a:gd name="connsiteX15" fmla="*/ 2302704 w 7426595"/>
              <a:gd name="connsiteY15" fmla="*/ 6135001 h 6418769"/>
              <a:gd name="connsiteX16" fmla="*/ 2234330 w 7426595"/>
              <a:gd name="connsiteY16" fmla="*/ 5635416 h 6418769"/>
              <a:gd name="connsiteX17" fmla="*/ 6512890 w 7426595"/>
              <a:gd name="connsiteY17" fmla="*/ 0 h 6418769"/>
              <a:gd name="connsiteX18" fmla="*/ 5526308 w 7426595"/>
              <a:gd name="connsiteY18" fmla="*/ 0 h 6418769"/>
              <a:gd name="connsiteX19" fmla="*/ 6421654 w 7426595"/>
              <a:gd name="connsiteY19" fmla="*/ 0 h 6418769"/>
              <a:gd name="connsiteX20" fmla="*/ 2481479 w 7426595"/>
              <a:gd name="connsiteY20" fmla="*/ 5189719 h 6418769"/>
              <a:gd name="connsiteX21" fmla="*/ 2043507 w 7426595"/>
              <a:gd name="connsiteY21" fmla="*/ 5295775 h 6418769"/>
              <a:gd name="connsiteX22" fmla="*/ 1981895 w 7426595"/>
              <a:gd name="connsiteY22" fmla="*/ 5258093 h 6418769"/>
              <a:gd name="connsiteX23" fmla="*/ 1929044 w 7426595"/>
              <a:gd name="connsiteY23" fmla="*/ 5208872 h 6418769"/>
              <a:gd name="connsiteX24" fmla="*/ 1913521 w 7426595"/>
              <a:gd name="connsiteY24" fmla="*/ 4758508 h 6418769"/>
              <a:gd name="connsiteX25" fmla="*/ 5526308 w 7426595"/>
              <a:gd name="connsiteY25" fmla="*/ 0 h 6418769"/>
              <a:gd name="connsiteX26" fmla="*/ 4539729 w 7426595"/>
              <a:gd name="connsiteY26" fmla="*/ 0 h 6418769"/>
              <a:gd name="connsiteX27" fmla="*/ 5435075 w 7426595"/>
              <a:gd name="connsiteY27" fmla="*/ 0 h 6418769"/>
              <a:gd name="connsiteX28" fmla="*/ 637263 w 7426595"/>
              <a:gd name="connsiteY28" fmla="*/ 6319336 h 6418769"/>
              <a:gd name="connsiteX29" fmla="*/ 137678 w 7426595"/>
              <a:gd name="connsiteY29" fmla="*/ 6387711 h 6418769"/>
              <a:gd name="connsiteX30" fmla="*/ 42898 w 7426595"/>
              <a:gd name="connsiteY30" fmla="*/ 6277282 h 6418769"/>
              <a:gd name="connsiteX31" fmla="*/ 69305 w 7426595"/>
              <a:gd name="connsiteY31" fmla="*/ 5888126 h 6418769"/>
              <a:gd name="connsiteX32" fmla="*/ 4539729 w 7426595"/>
              <a:gd name="connsiteY32" fmla="*/ 0 h 6418769"/>
              <a:gd name="connsiteX33" fmla="*/ 3553147 w 7426595"/>
              <a:gd name="connsiteY33" fmla="*/ 0 h 6418769"/>
              <a:gd name="connsiteX34" fmla="*/ 4448493 w 7426595"/>
              <a:gd name="connsiteY34" fmla="*/ 0 h 6418769"/>
              <a:gd name="connsiteX35" fmla="*/ 708345 w 7426595"/>
              <a:gd name="connsiteY35" fmla="*/ 4926258 h 6418769"/>
              <a:gd name="connsiteX36" fmla="*/ 208760 w 7426595"/>
              <a:gd name="connsiteY36" fmla="*/ 4994633 h 6418769"/>
              <a:gd name="connsiteX37" fmla="*/ 208761 w 7426595"/>
              <a:gd name="connsiteY37" fmla="*/ 4994633 h 6418769"/>
              <a:gd name="connsiteX38" fmla="*/ 140386 w 7426595"/>
              <a:gd name="connsiteY38" fmla="*/ 4495047 h 6418769"/>
              <a:gd name="connsiteX39" fmla="*/ 3553147 w 7426595"/>
              <a:gd name="connsiteY39" fmla="*/ 0 h 6418769"/>
              <a:gd name="connsiteX40" fmla="*/ 2566567 w 7426595"/>
              <a:gd name="connsiteY40" fmla="*/ 0 h 6418769"/>
              <a:gd name="connsiteX41" fmla="*/ 3461912 w 7426595"/>
              <a:gd name="connsiteY41" fmla="*/ 0 h 6418769"/>
              <a:gd name="connsiteX42" fmla="*/ 1050716 w 7426595"/>
              <a:gd name="connsiteY42" fmla="*/ 3175856 h 6418769"/>
              <a:gd name="connsiteX43" fmla="*/ 551131 w 7426595"/>
              <a:gd name="connsiteY43" fmla="*/ 3244231 h 6418769"/>
              <a:gd name="connsiteX44" fmla="*/ 551132 w 7426595"/>
              <a:gd name="connsiteY44" fmla="*/ 3244231 h 6418769"/>
              <a:gd name="connsiteX45" fmla="*/ 482758 w 7426595"/>
              <a:gd name="connsiteY45" fmla="*/ 2744646 h 6418769"/>
              <a:gd name="connsiteX46" fmla="*/ 2566567 w 7426595"/>
              <a:gd name="connsiteY46" fmla="*/ 0 h 6418769"/>
              <a:gd name="connsiteX47" fmla="*/ 1579985 w 7426595"/>
              <a:gd name="connsiteY47" fmla="*/ 0 h 6418769"/>
              <a:gd name="connsiteX48" fmla="*/ 2475330 w 7426595"/>
              <a:gd name="connsiteY48" fmla="*/ 0 h 6418769"/>
              <a:gd name="connsiteX49" fmla="*/ 932540 w 7426595"/>
              <a:gd name="connsiteY49" fmla="*/ 2032053 h 6418769"/>
              <a:gd name="connsiteX50" fmla="*/ 432956 w 7426595"/>
              <a:gd name="connsiteY50" fmla="*/ 2100428 h 6418769"/>
              <a:gd name="connsiteX51" fmla="*/ 432956 w 7426595"/>
              <a:gd name="connsiteY51" fmla="*/ 2100427 h 6418769"/>
              <a:gd name="connsiteX52" fmla="*/ 364583 w 7426595"/>
              <a:gd name="connsiteY52" fmla="*/ 1600843 h 6418769"/>
              <a:gd name="connsiteX53" fmla="*/ 1579985 w 7426595"/>
              <a:gd name="connsiteY53" fmla="*/ 0 h 6418769"/>
              <a:gd name="connsiteX54" fmla="*/ 593404 w 7426595"/>
              <a:gd name="connsiteY54" fmla="*/ 0 h 6418769"/>
              <a:gd name="connsiteX55" fmla="*/ 1488749 w 7426595"/>
              <a:gd name="connsiteY55" fmla="*/ 0 h 6418769"/>
              <a:gd name="connsiteX56" fmla="*/ 847677 w 7426595"/>
              <a:gd name="connsiteY56" fmla="*/ 844373 h 6418769"/>
              <a:gd name="connsiteX57" fmla="*/ 348093 w 7426595"/>
              <a:gd name="connsiteY57" fmla="*/ 912748 h 6418769"/>
              <a:gd name="connsiteX58" fmla="*/ 348094 w 7426595"/>
              <a:gd name="connsiteY58" fmla="*/ 912748 h 6418769"/>
              <a:gd name="connsiteX59" fmla="*/ 279719 w 7426595"/>
              <a:gd name="connsiteY59" fmla="*/ 413163 h 6418769"/>
              <a:gd name="connsiteX60" fmla="*/ 593404 w 7426595"/>
              <a:gd name="connsiteY60" fmla="*/ 0 h 64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7426595" h="6418769">
                <a:moveTo>
                  <a:pt x="1981895" y="5258093"/>
                </a:moveTo>
                <a:lnTo>
                  <a:pt x="1981895" y="5258093"/>
                </a:lnTo>
                <a:lnTo>
                  <a:pt x="1981895" y="5258093"/>
                </a:lnTo>
                <a:close/>
                <a:moveTo>
                  <a:pt x="7423492" y="101286"/>
                </a:moveTo>
                <a:cubicBezTo>
                  <a:pt x="7424526" y="490544"/>
                  <a:pt x="7425561" y="879802"/>
                  <a:pt x="7426595" y="1269060"/>
                </a:cubicBezTo>
                <a:lnTo>
                  <a:pt x="6946235" y="1907550"/>
                </a:lnTo>
                <a:cubicBezTo>
                  <a:pt x="5738085" y="3498841"/>
                  <a:pt x="5208110" y="4295503"/>
                  <a:pt x="4760568" y="4786769"/>
                </a:cubicBezTo>
                <a:cubicBezTo>
                  <a:pt x="4313026" y="5278035"/>
                  <a:pt x="4417821" y="4974220"/>
                  <a:pt x="4260983" y="4855144"/>
                </a:cubicBezTo>
                <a:lnTo>
                  <a:pt x="4260984" y="4855143"/>
                </a:lnTo>
                <a:cubicBezTo>
                  <a:pt x="4104147" y="4736068"/>
                  <a:pt x="4073535" y="4512397"/>
                  <a:pt x="4192610" y="4355559"/>
                </a:cubicBezTo>
                <a:lnTo>
                  <a:pt x="7423492" y="101286"/>
                </a:lnTo>
                <a:close/>
                <a:moveTo>
                  <a:pt x="6512890" y="0"/>
                </a:moveTo>
                <a:lnTo>
                  <a:pt x="7408236" y="0"/>
                </a:lnTo>
                <a:lnTo>
                  <a:pt x="2802288" y="6066627"/>
                </a:lnTo>
                <a:cubicBezTo>
                  <a:pt x="2683212" y="6223464"/>
                  <a:pt x="2459541" y="6254077"/>
                  <a:pt x="2302703" y="6135001"/>
                </a:cubicBezTo>
                <a:lnTo>
                  <a:pt x="2302704" y="6135001"/>
                </a:lnTo>
                <a:cubicBezTo>
                  <a:pt x="2145866" y="6015926"/>
                  <a:pt x="2115254" y="5792254"/>
                  <a:pt x="2234330" y="5635416"/>
                </a:cubicBezTo>
                <a:lnTo>
                  <a:pt x="6512890" y="0"/>
                </a:lnTo>
                <a:close/>
                <a:moveTo>
                  <a:pt x="5526308" y="0"/>
                </a:moveTo>
                <a:lnTo>
                  <a:pt x="6421654" y="0"/>
                </a:lnTo>
                <a:lnTo>
                  <a:pt x="2481479" y="5189719"/>
                </a:lnTo>
                <a:cubicBezTo>
                  <a:pt x="2377288" y="5326952"/>
                  <a:pt x="2193015" y="5367543"/>
                  <a:pt x="2043507" y="5295775"/>
                </a:cubicBezTo>
                <a:lnTo>
                  <a:pt x="1981895" y="5258093"/>
                </a:lnTo>
                <a:lnTo>
                  <a:pt x="1929044" y="5208872"/>
                </a:lnTo>
                <a:cubicBezTo>
                  <a:pt x="1819743" y="5084144"/>
                  <a:pt x="1809330" y="4895741"/>
                  <a:pt x="1913521" y="4758508"/>
                </a:cubicBezTo>
                <a:lnTo>
                  <a:pt x="5526308" y="0"/>
                </a:lnTo>
                <a:close/>
                <a:moveTo>
                  <a:pt x="4539729" y="0"/>
                </a:moveTo>
                <a:lnTo>
                  <a:pt x="5435075" y="0"/>
                </a:lnTo>
                <a:lnTo>
                  <a:pt x="637263" y="6319336"/>
                </a:lnTo>
                <a:cubicBezTo>
                  <a:pt x="518187" y="6476174"/>
                  <a:pt x="328366" y="6404850"/>
                  <a:pt x="137678" y="6387711"/>
                </a:cubicBezTo>
                <a:cubicBezTo>
                  <a:pt x="89364" y="6383369"/>
                  <a:pt x="49039" y="6325400"/>
                  <a:pt x="42898" y="6277282"/>
                </a:cubicBezTo>
                <a:cubicBezTo>
                  <a:pt x="14692" y="6056270"/>
                  <a:pt x="-49771" y="6044964"/>
                  <a:pt x="69305" y="5888126"/>
                </a:cubicBezTo>
                <a:lnTo>
                  <a:pt x="4539729" y="0"/>
                </a:lnTo>
                <a:close/>
                <a:moveTo>
                  <a:pt x="3553147" y="0"/>
                </a:moveTo>
                <a:lnTo>
                  <a:pt x="4448493" y="0"/>
                </a:lnTo>
                <a:lnTo>
                  <a:pt x="708345" y="4926258"/>
                </a:lnTo>
                <a:cubicBezTo>
                  <a:pt x="589268" y="5083097"/>
                  <a:pt x="365597" y="5113708"/>
                  <a:pt x="208760" y="4994633"/>
                </a:cubicBezTo>
                <a:lnTo>
                  <a:pt x="208761" y="4994633"/>
                </a:lnTo>
                <a:cubicBezTo>
                  <a:pt x="51923" y="4875558"/>
                  <a:pt x="21310" y="4651886"/>
                  <a:pt x="140386" y="4495047"/>
                </a:cubicBezTo>
                <a:lnTo>
                  <a:pt x="3553147" y="0"/>
                </a:lnTo>
                <a:close/>
                <a:moveTo>
                  <a:pt x="2566567" y="0"/>
                </a:moveTo>
                <a:lnTo>
                  <a:pt x="3461912" y="0"/>
                </a:lnTo>
                <a:lnTo>
                  <a:pt x="1050716" y="3175856"/>
                </a:lnTo>
                <a:cubicBezTo>
                  <a:pt x="931640" y="3332694"/>
                  <a:pt x="707969" y="3363306"/>
                  <a:pt x="551131" y="3244231"/>
                </a:cubicBezTo>
                <a:lnTo>
                  <a:pt x="551132" y="3244231"/>
                </a:lnTo>
                <a:cubicBezTo>
                  <a:pt x="394294" y="3125155"/>
                  <a:pt x="363682" y="2901484"/>
                  <a:pt x="482758" y="2744646"/>
                </a:cubicBezTo>
                <a:lnTo>
                  <a:pt x="2566567" y="0"/>
                </a:lnTo>
                <a:close/>
                <a:moveTo>
                  <a:pt x="1579985" y="0"/>
                </a:moveTo>
                <a:lnTo>
                  <a:pt x="2475330" y="0"/>
                </a:lnTo>
                <a:lnTo>
                  <a:pt x="932540" y="2032053"/>
                </a:lnTo>
                <a:cubicBezTo>
                  <a:pt x="813465" y="2188891"/>
                  <a:pt x="589793" y="2219503"/>
                  <a:pt x="432956" y="2100428"/>
                </a:cubicBezTo>
                <a:lnTo>
                  <a:pt x="432956" y="2100427"/>
                </a:lnTo>
                <a:cubicBezTo>
                  <a:pt x="276119" y="1981352"/>
                  <a:pt x="245507" y="1757681"/>
                  <a:pt x="364583" y="1600843"/>
                </a:cubicBezTo>
                <a:lnTo>
                  <a:pt x="1579985" y="0"/>
                </a:lnTo>
                <a:close/>
                <a:moveTo>
                  <a:pt x="593404" y="0"/>
                </a:moveTo>
                <a:lnTo>
                  <a:pt x="1488749" y="0"/>
                </a:lnTo>
                <a:lnTo>
                  <a:pt x="847677" y="844373"/>
                </a:lnTo>
                <a:cubicBezTo>
                  <a:pt x="728602" y="1001211"/>
                  <a:pt x="504930" y="1031824"/>
                  <a:pt x="348093" y="912748"/>
                </a:cubicBezTo>
                <a:lnTo>
                  <a:pt x="348094" y="912748"/>
                </a:lnTo>
                <a:cubicBezTo>
                  <a:pt x="191256" y="793672"/>
                  <a:pt x="160644" y="570001"/>
                  <a:pt x="279719" y="413163"/>
                </a:cubicBezTo>
                <a:lnTo>
                  <a:pt x="593404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effectLst>
            <a:outerShdw blurRad="127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200" dirty="0"/>
          </a:p>
        </p:txBody>
      </p:sp>
      <p:sp>
        <p:nvSpPr>
          <p:cNvPr id="15" name="Google Shape;29;p3"/>
          <p:cNvSpPr/>
          <p:nvPr/>
        </p:nvSpPr>
        <p:spPr>
          <a:xfrm rot="10800000" flipH="1">
            <a:off x="354" y="4140528"/>
            <a:ext cx="7918696" cy="2709099"/>
          </a:xfrm>
          <a:custGeom>
            <a:avLst/>
            <a:gdLst>
              <a:gd name="connsiteX0" fmla="*/ 0 w 7693909"/>
              <a:gd name="connsiteY0" fmla="*/ 0 h 2700472"/>
              <a:gd name="connsiteX1" fmla="*/ 7693909 w 7693909"/>
              <a:gd name="connsiteY1" fmla="*/ 0 h 2700472"/>
              <a:gd name="connsiteX2" fmla="*/ 7693909 w 7693909"/>
              <a:gd name="connsiteY2" fmla="*/ 2700472 h 2700472"/>
              <a:gd name="connsiteX3" fmla="*/ 0 w 7693909"/>
              <a:gd name="connsiteY3" fmla="*/ 2700472 h 2700472"/>
              <a:gd name="connsiteX4" fmla="*/ 0 w 7693909"/>
              <a:gd name="connsiteY4" fmla="*/ 0 h 2700472"/>
              <a:gd name="connsiteX0" fmla="*/ 0 w 10540626"/>
              <a:gd name="connsiteY0" fmla="*/ 0 h 2700472"/>
              <a:gd name="connsiteX1" fmla="*/ 7693909 w 10540626"/>
              <a:gd name="connsiteY1" fmla="*/ 0 h 2700472"/>
              <a:gd name="connsiteX2" fmla="*/ 10540626 w 10540626"/>
              <a:gd name="connsiteY2" fmla="*/ 2691845 h 2700472"/>
              <a:gd name="connsiteX3" fmla="*/ 0 w 10540626"/>
              <a:gd name="connsiteY3" fmla="*/ 2700472 h 2700472"/>
              <a:gd name="connsiteX4" fmla="*/ 0 w 10540626"/>
              <a:gd name="connsiteY4" fmla="*/ 0 h 2700472"/>
              <a:gd name="connsiteX0" fmla="*/ 0 w 10540626"/>
              <a:gd name="connsiteY0" fmla="*/ 8626 h 2709098"/>
              <a:gd name="connsiteX1" fmla="*/ 7814678 w 10540626"/>
              <a:gd name="connsiteY1" fmla="*/ 0 h 2709098"/>
              <a:gd name="connsiteX2" fmla="*/ 10540626 w 10540626"/>
              <a:gd name="connsiteY2" fmla="*/ 2700471 h 2709098"/>
              <a:gd name="connsiteX3" fmla="*/ 0 w 10540626"/>
              <a:gd name="connsiteY3" fmla="*/ 2709098 h 2709098"/>
              <a:gd name="connsiteX4" fmla="*/ 0 w 10540626"/>
              <a:gd name="connsiteY4" fmla="*/ 8626 h 2709098"/>
              <a:gd name="connsiteX0" fmla="*/ 0 w 10540626"/>
              <a:gd name="connsiteY0" fmla="*/ 8626 h 2709098"/>
              <a:gd name="connsiteX1" fmla="*/ 7849184 w 10540626"/>
              <a:gd name="connsiteY1" fmla="*/ 0 h 2709098"/>
              <a:gd name="connsiteX2" fmla="*/ 10540626 w 10540626"/>
              <a:gd name="connsiteY2" fmla="*/ 2700471 h 2709098"/>
              <a:gd name="connsiteX3" fmla="*/ 0 w 10540626"/>
              <a:gd name="connsiteY3" fmla="*/ 2709098 h 2709098"/>
              <a:gd name="connsiteX4" fmla="*/ 0 w 10540626"/>
              <a:gd name="connsiteY4" fmla="*/ 8626 h 2709098"/>
              <a:gd name="connsiteX0" fmla="*/ 8626 w 10549252"/>
              <a:gd name="connsiteY0" fmla="*/ 8626 h 2709098"/>
              <a:gd name="connsiteX1" fmla="*/ 7857810 w 10549252"/>
              <a:gd name="connsiteY1" fmla="*/ 0 h 2709098"/>
              <a:gd name="connsiteX2" fmla="*/ 10549252 w 10549252"/>
              <a:gd name="connsiteY2" fmla="*/ 2700471 h 2709098"/>
              <a:gd name="connsiteX3" fmla="*/ 0 w 10549252"/>
              <a:gd name="connsiteY3" fmla="*/ 2709098 h 2709098"/>
              <a:gd name="connsiteX4" fmla="*/ 8626 w 10549252"/>
              <a:gd name="connsiteY4" fmla="*/ 8626 h 2709098"/>
              <a:gd name="connsiteX0" fmla="*/ 382 w 10558261"/>
              <a:gd name="connsiteY0" fmla="*/ 8626 h 2709098"/>
              <a:gd name="connsiteX1" fmla="*/ 7866819 w 10558261"/>
              <a:gd name="connsiteY1" fmla="*/ 0 h 2709098"/>
              <a:gd name="connsiteX2" fmla="*/ 10558261 w 10558261"/>
              <a:gd name="connsiteY2" fmla="*/ 2700471 h 2709098"/>
              <a:gd name="connsiteX3" fmla="*/ 9009 w 10558261"/>
              <a:gd name="connsiteY3" fmla="*/ 2709098 h 2709098"/>
              <a:gd name="connsiteX4" fmla="*/ 382 w 10558261"/>
              <a:gd name="connsiteY4" fmla="*/ 8626 h 2709098"/>
              <a:gd name="connsiteX0" fmla="*/ 382 w 10558261"/>
              <a:gd name="connsiteY0" fmla="*/ 8626 h 2709098"/>
              <a:gd name="connsiteX1" fmla="*/ 7866819 w 10558261"/>
              <a:gd name="connsiteY1" fmla="*/ 0 h 2709098"/>
              <a:gd name="connsiteX2" fmla="*/ 10558261 w 10558261"/>
              <a:gd name="connsiteY2" fmla="*/ 2700471 h 2709098"/>
              <a:gd name="connsiteX3" fmla="*/ 9009 w 10558261"/>
              <a:gd name="connsiteY3" fmla="*/ 2709098 h 2709098"/>
              <a:gd name="connsiteX4" fmla="*/ 382 w 10558261"/>
              <a:gd name="connsiteY4" fmla="*/ 8626 h 2709098"/>
              <a:gd name="connsiteX0" fmla="*/ 382 w 10558261"/>
              <a:gd name="connsiteY0" fmla="*/ 8626 h 2709098"/>
              <a:gd name="connsiteX1" fmla="*/ 7866819 w 10558261"/>
              <a:gd name="connsiteY1" fmla="*/ 0 h 2709098"/>
              <a:gd name="connsiteX2" fmla="*/ 10558261 w 10558261"/>
              <a:gd name="connsiteY2" fmla="*/ 2700471 h 2709098"/>
              <a:gd name="connsiteX3" fmla="*/ 9009 w 10558261"/>
              <a:gd name="connsiteY3" fmla="*/ 2709098 h 2709098"/>
              <a:gd name="connsiteX4" fmla="*/ 382 w 10558261"/>
              <a:gd name="connsiteY4" fmla="*/ 8626 h 27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8261" h="2709098">
                <a:moveTo>
                  <a:pt x="382" y="8626"/>
                </a:moveTo>
                <a:lnTo>
                  <a:pt x="7866819" y="0"/>
                </a:lnTo>
                <a:lnTo>
                  <a:pt x="10558261" y="2700471"/>
                </a:lnTo>
                <a:lnTo>
                  <a:pt x="9009" y="2709098"/>
                </a:lnTo>
                <a:cubicBezTo>
                  <a:pt x="11884" y="1808941"/>
                  <a:pt x="-2493" y="908783"/>
                  <a:pt x="382" y="86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vo"/>
              <a:ea typeface="Arvo"/>
              <a:cs typeface="Arvo"/>
              <a:sym typeface="Arvo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4248312"/>
            <a:ext cx="7776000" cy="0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3580" y="6748783"/>
            <a:ext cx="5940000" cy="0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30" y="4252771"/>
            <a:ext cx="5744495" cy="2065747"/>
          </a:xfrm>
        </p:spPr>
        <p:txBody>
          <a:bodyPr lIns="72000" tIns="36000" rIns="72000" bIns="36000">
            <a:normAutofit/>
          </a:bodyPr>
          <a:lstStyle>
            <a:lvl1pPr algn="ctr"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5" name="Овал 24"/>
          <p:cNvSpPr>
            <a:spLocks noChangeAspect="1"/>
          </p:cNvSpPr>
          <p:nvPr/>
        </p:nvSpPr>
        <p:spPr>
          <a:xfrm>
            <a:off x="138656" y="62477"/>
            <a:ext cx="1620000" cy="21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3" name="Овал 22"/>
          <p:cNvSpPr/>
          <p:nvPr/>
        </p:nvSpPr>
        <p:spPr>
          <a:xfrm>
            <a:off x="192656" y="134477"/>
            <a:ext cx="1512000" cy="201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324349" y="275271"/>
            <a:ext cx="1248617" cy="1754079"/>
            <a:chOff x="573321" y="1347970"/>
            <a:chExt cx="1664823" cy="1754079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573321" y="1347970"/>
              <a:ext cx="1664823" cy="1754079"/>
              <a:chOff x="573321" y="1347970"/>
              <a:chExt cx="1664823" cy="1754079"/>
            </a:xfrm>
          </p:grpSpPr>
          <p:sp>
            <p:nvSpPr>
              <p:cNvPr id="8" name="TextBox 7"/>
              <p:cNvSpPr txBox="1"/>
              <p:nvPr/>
            </p:nvSpPr>
            <p:spPr>
              <a:xfrm rot="16200000">
                <a:off x="573321" y="1347970"/>
                <a:ext cx="1656000" cy="1656000"/>
              </a:xfrm>
              <a:prstGeom prst="rect">
                <a:avLst/>
              </a:prstGeom>
              <a:noFill/>
              <a:effectLst/>
            </p:spPr>
            <p:txBody>
              <a:bodyPr wrap="square" rtlCol="0" anchor="ctr">
                <a:prstTxWarp prst="textCircle">
                  <a:avLst>
                    <a:gd name="adj" fmla="val 11021230"/>
                  </a:avLst>
                </a:prstTxWarp>
                <a:spAutoFit/>
              </a:bodyPr>
              <a:lstStyle/>
              <a:p>
                <a:pPr algn="ctr"/>
                <a:r>
                  <a:rPr lang="ru-RU" sz="900" b="0" cap="all" dirty="0" smtClean="0">
                    <a:solidFill>
                      <a:schemeClr val="accent1"/>
                    </a:solidFill>
                    <a:latin typeface="Candara" pitchFamily="34" charset="0"/>
                    <a:cs typeface="Helvetica" pitchFamily="34" charset="0"/>
                  </a:rPr>
                  <a:t>Академия Федеральной Службы Охраны</a:t>
                </a:r>
                <a:endParaRPr lang="en-US" sz="900" b="0" cap="all" dirty="0" smtClean="0">
                  <a:solidFill>
                    <a:schemeClr val="accent1"/>
                  </a:solidFill>
                  <a:latin typeface="Candara" pitchFamily="34" charset="0"/>
                  <a:cs typeface="Helvetic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21480000">
                <a:off x="582144" y="1446049"/>
                <a:ext cx="1656000" cy="1656000"/>
              </a:xfrm>
              <a:prstGeom prst="rect">
                <a:avLst/>
              </a:prstGeom>
              <a:noFill/>
              <a:effectLst/>
            </p:spPr>
            <p:txBody>
              <a:bodyPr wrap="square" rtlCol="0" anchor="ctr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ru-RU" sz="900" b="0" cap="all" dirty="0" smtClean="0">
                    <a:solidFill>
                      <a:schemeClr val="accent1"/>
                    </a:solidFill>
                    <a:latin typeface="Candara" pitchFamily="34" charset="0"/>
                    <a:cs typeface="Helvetica" pitchFamily="34" charset="0"/>
                  </a:rPr>
                  <a:t>Российской Федерации</a:t>
                </a:r>
                <a:r>
                  <a:rPr lang="en-US" sz="900" b="0" cap="all" dirty="0" smtClean="0">
                    <a:solidFill>
                      <a:schemeClr val="accent1"/>
                    </a:solidFill>
                    <a:latin typeface="Candara" pitchFamily="34" charset="0"/>
                    <a:cs typeface="Helvetica" pitchFamily="34" charset="0"/>
                  </a:rPr>
                  <a:t> </a:t>
                </a:r>
              </a:p>
            </p:txBody>
          </p:sp>
          <p:sp>
            <p:nvSpPr>
              <p:cNvPr id="10" name="Шестиугольник 9"/>
              <p:cNvSpPr>
                <a:spLocks/>
              </p:cNvSpPr>
              <p:nvPr/>
            </p:nvSpPr>
            <p:spPr>
              <a:xfrm>
                <a:off x="583143" y="2520000"/>
                <a:ext cx="64800" cy="55931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Шестиугольник 11"/>
              <p:cNvSpPr>
                <a:spLocks/>
              </p:cNvSpPr>
              <p:nvPr/>
            </p:nvSpPr>
            <p:spPr>
              <a:xfrm>
                <a:off x="2140506" y="2520000"/>
                <a:ext cx="64800" cy="55931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904990" y="1588680"/>
              <a:ext cx="1001484" cy="1272658"/>
            </a:xfrm>
            <a:prstGeom prst="rect">
              <a:avLst/>
            </a:prstGeom>
            <a:noFill/>
            <a:ln>
              <a:noFill/>
            </a:ln>
            <a:effectLst>
              <a:outerShdw blurRad="101600" sx="105000" sy="105000" algn="ctr" rotWithShape="0">
                <a:schemeClr val="tx2">
                  <a:alpha val="3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260691" y="6534837"/>
            <a:ext cx="2695181" cy="323165"/>
          </a:xfrm>
        </p:spPr>
        <p:txBody>
          <a:bodyPr wrap="square" anchor="b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indent="0" algn="r"/>
            <a:r>
              <a:rPr lang="ru-RU" sz="1500" b="1" i="1" smtClean="0">
                <a:solidFill>
                  <a:schemeClr val="bg1"/>
                </a:solidFill>
                <a:latin typeface="+mj-lt"/>
              </a:rPr>
              <a:t>Образец подзаголовка</a:t>
            </a:r>
            <a:endParaRPr lang="ru-RU" sz="15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20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821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7" r:id="rId10"/>
    <p:sldLayoutId id="2147483778" r:id="rId11"/>
    <p:sldLayoutId id="2147483779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38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802" r:id="rId9"/>
    <p:sldLayoutId id="2147483803" r:id="rId10"/>
    <p:sldLayoutId id="2147483804" r:id="rId11"/>
    <p:sldLayoutId id="2147483805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841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590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988" r:id="rId10"/>
    <p:sldLayoutId id="2147483989" r:id="rId11"/>
    <p:sldLayoutId id="2147483990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336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  <p:sldLayoutId id="214748404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E%D0%BC%D0%BC%D0%B5%D1%80%D1%87%D0%B5%D1%81%D0%BA%D0%B0%D1%8F_%D0%BE%D1%80%D0%B3%D0%B0%D0%BD%D0%B8%D0%B7%D0%B0%D1%86%D0%B8%D1%8F" TargetMode="External"/><Relationship Id="rId3" Type="http://schemas.openxmlformats.org/officeDocument/2006/relationships/hyperlink" Target="https://ru.wikipedia.org/wiki/%D0%9D%D0%BE%D1%80%D0%BC%D0%B0%D1%82%D0%B8%D0%B2%D0%BD%D1%8B%D0%B9_%D0%BF%D1%80%D0%B0%D0%B2%D0%BE%D0%B2%D0%BE%D0%B9_%D0%B0%D0%BA%D1%82" TargetMode="External"/><Relationship Id="rId7" Type="http://schemas.openxmlformats.org/officeDocument/2006/relationships/hyperlink" Target="https://ru.wikipedia.org/wiki/%D0%98%D0%BD%D0%BE%D1%81%D1%82%D1%80%D0%B0%D0%BD%D0%BD%D1%8B%D0%B5_%D0%B8%D0%BD%D0%B2%D0%B5%D1%81%D1%82%D0%B8%D1%86%D0%B8%D0%B8" TargetMode="External"/><Relationship Id="rId12" Type="http://schemas.openxmlformats.org/officeDocument/2006/relationships/image" Target="../media/image18.png"/><Relationship Id="rId2" Type="http://schemas.openxmlformats.org/officeDocument/2006/relationships/hyperlink" Target="https://ru.wikipedia.org/wiki/%D0%98%D1%81%D0%BF%D0%BE%D0%BB%D0%BD%D0%B8%D1%82%D0%B5%D0%BB%D1%8C%D0%BD%D0%B0%D1%8F_%D0%B2%D0%BB%D0%B0%D1%81%D1%82%D1%8C" TargetMode="External"/><Relationship Id="rId1" Type="http://schemas.openxmlformats.org/officeDocument/2006/relationships/slideLayout" Target="../slideLayouts/slideLayout47.xml"/><Relationship Id="rId6" Type="http://schemas.openxmlformats.org/officeDocument/2006/relationships/hyperlink" Target="https://ru.wikipedia.org/wiki/%D0%A0%D0%B5%D0%BA%D0%BB%D0%B0%D0%BC%D0%B0" TargetMode="External"/><Relationship Id="rId11" Type="http://schemas.openxmlformats.org/officeDocument/2006/relationships/hyperlink" Target="https://ru.wikipedia.org/wiki/%D0%93%D0%BE%D1%81%D1%83%D0%B4%D0%B0%D1%80%D1%81%D1%82%D0%B2%D0%B5%D0%BD%D0%BD%D1%8B%D0%B9_%D0%B7%D0%B0%D0%BA%D0%B0%D0%B7" TargetMode="External"/><Relationship Id="rId5" Type="http://schemas.openxmlformats.org/officeDocument/2006/relationships/hyperlink" Target="https://ru.wikipedia.org/wiki/%D0%95%D1%81%D1%82%D0%B5%D1%81%D1%82%D0%B2%D0%B5%D0%BD%D0%BD%D0%B0%D1%8F_%D0%BC%D0%BE%D0%BD%D0%BE%D0%BF%D0%BE%D0%BB%D0%B8%D1%8F" TargetMode="External"/><Relationship Id="rId10" Type="http://schemas.openxmlformats.org/officeDocument/2006/relationships/hyperlink" Target="https://ru.wikipedia.org/wiki/%D0%93%D0%BE%D1%81%D1%83%D0%B4%D0%B0%D1%80%D1%81%D1%82%D0%B2%D0%B5%D0%BD%D0%BD%D0%B0%D1%8F_%D0%B1%D0%B5%D0%B7%D0%BE%D0%BF%D0%B0%D1%81%D0%BD%D0%BE%D1%81%D1%82%D1%8C" TargetMode="External"/><Relationship Id="rId4" Type="http://schemas.openxmlformats.org/officeDocument/2006/relationships/hyperlink" Target="https://ru.wikipedia.org/wiki/%D0%9A%D0%BE%D0%BD%D0%BA%D1%83%D1%80%D0%B5%D0%BD%D1%82%D0%BD%D0%BE%D0%B5_%D0%BF%D1%80%D0%B0%D0%B2%D0%BE" TargetMode="External"/><Relationship Id="rId9" Type="http://schemas.openxmlformats.org/officeDocument/2006/relationships/hyperlink" Target="https://ru.wikipedia.org/wiki/%D0%9E%D0%B1%D0%BE%D1%80%D0%BE%D0%BD%D0%B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1%80%D0%B5%D0%B4%D1%81%D0%B5%D0%B4%D0%B0%D1%82%D0%B5%D0%BB%D1%8C_%D0%9F%D1%80%D0%B0%D0%B2%D0%B8%D1%82%D0%B5%D0%BB%D1%8C%D1%81%D1%82%D0%B2%D0%B0_%D0%A0%D0%BE%D1%81%D1%81%D0%B8%D0%B9%D1%81%D0%BA%D0%BE%D0%B9_%D0%A4%D0%B5%D0%B4%D0%B5%D1%80%D0%B0%D1%86%D0%B8%D0%B8" TargetMode="External"/><Relationship Id="rId2" Type="http://schemas.openxmlformats.org/officeDocument/2006/relationships/hyperlink" Target="https://ru.wikipedia.org/wiki/%D0%9F%D1%80%D0%B0%D0%B2%D0%B8%D1%82%D0%B5%D0%BB%D1%8C%D1%81%D1%82%D0%B2%D0%BE_%D0%A0%D0%BE%D1%81%D1%81%D0%B8%D0%B9%D1%81%D0%BA%D0%BE%D0%B9_%D0%A4%D0%B5%D0%B4%D0%B5%D1%80%D0%B0%D1%86%D0%B8%D0%B8" TargetMode="Externa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45322" y="4293096"/>
            <a:ext cx="6588224" cy="979638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7281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Антимонопольное законодательство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регулирование экономики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283968" y="4293096"/>
            <a:ext cx="4103648" cy="171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marR="0" lvl="0" indent="-34925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tabLst/>
              <a:defRPr/>
            </a:pPr>
            <a:r>
              <a:rPr kumimoji="0" lang="ru-RU" sz="1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Roboto"/>
              </a:rPr>
              <a:t>Подготовил:</a:t>
            </a:r>
          </a:p>
          <a:p>
            <a:pPr marL="457200" lvl="0" indent="-349250" algn="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defRPr/>
            </a:pPr>
            <a:r>
              <a:rPr lang="ru-RU" b="1" kern="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Roboto"/>
              </a:rPr>
              <a:t>Мужжухин</a:t>
            </a:r>
            <a:r>
              <a:rPr lang="ru-RU" b="1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Roboto"/>
              </a:rPr>
              <a:t> И.А</a:t>
            </a:r>
            <a:r>
              <a:rPr lang="ru-RU" b="1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Roboto"/>
              </a:rPr>
              <a:t>.</a:t>
            </a:r>
          </a:p>
          <a:p>
            <a:pPr marL="457200" lvl="0" indent="-349250" algn="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Roboto"/>
            </a:endParaRPr>
          </a:p>
          <a:p>
            <a:pPr marL="457200" marR="0" lvl="0" indent="-34925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tabLst/>
              <a:defRPr/>
            </a:pPr>
            <a:r>
              <a:rPr kumimoji="0" lang="ru-RU" sz="1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Roboto"/>
              </a:rPr>
              <a:t>Руководитель:</a:t>
            </a:r>
          </a:p>
          <a:p>
            <a:pPr marL="457200" marR="0" lvl="0" indent="-34925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tabLst/>
              <a:defRPr/>
            </a:pP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Roboto"/>
              </a:rPr>
              <a:t>д.э.н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Roboto"/>
              </a:rPr>
              <a:t>., доцент Лаврикова Н.И.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9E87-A913-4FE3-8EFE-7A759778414E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727609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91513" cy="1012825"/>
          </a:xfrm>
        </p:spPr>
        <p:txBody>
          <a:bodyPr>
            <a:normAutofit/>
          </a:bodyPr>
          <a:lstStyle/>
          <a:p>
            <a:pPr algn="ctr"/>
            <a:r>
              <a:rPr lang="en-US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Антимонопольная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108736" y="764704"/>
            <a:ext cx="7452469" cy="31416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Юридическая основа для борьбы с монополиями и недобросовестной конкуренцией появилась в России только в 1991 г., когда был принят Закон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 конкуренции и ограничении монополистической деятель­ности на товарных рынках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554369"/>
            <a:ext cx="5688632" cy="423340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16F5-7725-41A8-A7BA-19BA8156F474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332656"/>
            <a:ext cx="7920880" cy="5904656"/>
          </a:xfrm>
          <a:noFill/>
        </p:spPr>
        <p:txBody>
          <a:bodyPr>
            <a:normAutofit/>
          </a:bodyPr>
          <a:lstStyle/>
          <a:p>
            <a:pPr marL="381000" indent="-381000"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закон устанавливает, что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запрещаются действия фирмы, занимающей доминирующее положение на рынке, если их результатом оказывается существенное ограничение конкуренции и ущемление интересов других участников рынка, в том числе отдельных граждан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81000" indent="-3810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запрещаются монопольные сговоры о ценах, изъятие товаров с рынка для поддержания дефицита, раздел рынка, попытки ограничения доступа на рынок конкурирующих фирм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подлежат наказанию фирмы, занимающиеся недобросовестной конкуренцией, в частности: распространяющие ложные сведения о товарах и фирмах своих конкурентов, чтобы отпугнуть от них покупателей; обманывающие покупателей относительно реальных свойств и качества своего товара; незаслуженно принижающие в своей рекламе качество товаров своих конкурентов; незаконно использующие для своих товаров чужие названия и товарные знаки, а также копирующие форму, упаковку и внешнее оформление товаров своих конкурентов; похищающие у своих конкурентов их коммерческие секреты, а также техническую, производственную и торговую информацию;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16F5-7725-41A8-A7BA-19BA8156F474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260648"/>
            <a:ext cx="7562437" cy="3240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000" dirty="0"/>
              <a:t>4) контроль за деятельностью монопо­листов осуществляет Государственный комитет по антимонопольной политике (Антимонопольный комитет);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/>
              <a:t>5) при нарушении требований законодательства Антимонопольный комитет вправе расторгнуть любой хозяй­ственный договор, потребовать от моно­полиста возместить причиненные его действиями убытки, а также наложить на виновную фирму штраф в размере до 1 млн. руб.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000" dirty="0"/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dirty="0"/>
              <a:t>     </a:t>
            </a:r>
            <a:endParaRPr lang="ru-RU" alt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068960"/>
            <a:ext cx="6312855" cy="270926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16F5-7725-41A8-A7BA-19BA8156F474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88640"/>
            <a:ext cx="7488832" cy="352869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1994 г. правительство утвердило совершенно новую модель антимонопольной политики, предложенную в «Государственной программе демонополизации экономики и развития конкуренции на рынках Российской Федерации».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Отныне в России доминирующие на рынке фирмы могут быть отнесены к одной из трех категорий: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естественные монополии;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разрешенные монополии;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временные монополии.</a:t>
            </a:r>
          </a:p>
        </p:txBody>
      </p:sp>
      <p:pic>
        <p:nvPicPr>
          <p:cNvPr id="1026" name="Picture 2" descr="https://avatars.mds.yandex.net/i?id=11263fa863291024bf19eb3ea91310d6b3131131-8310741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0459" y="2996952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16F5-7725-41A8-A7BA-19BA8156F474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88640"/>
            <a:ext cx="7467667" cy="511256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Разрешенными монополиями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считаются отрасли и фирмы, обеспечивающие нужды государства в обороне и безопасности, либо производящие некото­рые специфические виды продукции, где сокращение числа фирм-производителей облегчает государству контроль за качеством и продажами этой продукции. В эту категорию попадают отрасли оборонной промышленности, а также фирмы, производящие ликероводочные и табачные изделия (акцизные товары, требующие лицензирования) и лекарства.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Временными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монополиями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признаются отрасли и фирмы, которые оказались доминирующими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прозводителями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рынках своих товаров в силу проводившейся ранее в стране политики укрупнения предприятий, а не благодаря большей эффективности своей работы.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Естественные монополии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эту категорию попали такие отрасли, как электроэнергетика и теплоэнергетика, газовая промышленность, железные дороги, нефтепроводы, система водоснабжения и т. п.</a:t>
            </a:r>
          </a:p>
          <a:p>
            <a:pPr>
              <a:lnSpc>
                <a:spcPct val="80000"/>
              </a:lnSpc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0216" y="5000534"/>
            <a:ext cx="7321653" cy="1871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временные и естественные монополии являются предметом особого внимания Федеральной Антимонопольной службы Российской Федерации и правительства в целом.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последних лет убедительно показала, что именно такие фирмы и отрасли влияют на развитие отечественной экономики наиболее негативно.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16F5-7725-41A8-A7BA-19BA8156F474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230173"/>
            <a:ext cx="720239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антимонопольная служба (ФАС России)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федеральный орган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Исполнительная власть"/>
              </a:rPr>
              <a:t>исполнительной власти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осуществляющий функции по принятию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Нормативный правовой акт"/>
              </a:rPr>
              <a:t>нормативных правовых актов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контролю за соблюдением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Конкурентное право"/>
              </a:rPr>
              <a:t>антимонопольного законодательства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законодательства в сфере деятельности субъектов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Естественная монополия"/>
              </a:rPr>
              <a:t>естественных монополий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(в части установленных законодательством полномочий антимонопольного органа),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Реклама"/>
              </a:rPr>
              <a:t>рекламы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контролю за осуществлением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Иностранные инвестиции"/>
              </a:rPr>
              <a:t>иностранных инвестиций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Коммерческая организация"/>
              </a:rPr>
              <a:t>хозяйственные общества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имеющие стратегическое значение для обеспечения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Оборона"/>
              </a:rPr>
              <a:t>обороны страны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Государственная безопасность"/>
              </a:rPr>
              <a:t>безопасности государства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контролю (надзору) в сфере государственного оборонного заказа и в сфере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Государственный заказ"/>
              </a:rPr>
              <a:t>закупок товаров, работ, услуг для обеспечения государственных и муниципальных нужд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согласованию применения закрытых способов определения поставщиков (подрядчиков, исполнителей)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62382" y="4581128"/>
            <a:ext cx="2927086" cy="194421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16F5-7725-41A8-A7BA-19BA8156F474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1" y="294701"/>
            <a:ext cx="7490429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функциями Федеральной антимонопольной службы </a:t>
            </a:r>
            <a:r>
              <a:rPr lang="ru-RU" sz="1900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являются:</a:t>
            </a:r>
            <a:endParaRPr lang="ru-RU" sz="1900" b="1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соблюдением антимонопольного законодательства, в том числе в сфере электроэнергетики, использования земли, недр, водных и других природных ресурсов;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 и контроль за соблюдением законодательства о естественных монополиях;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 и контроль за соблюдением законодательства о рекламе;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в сфере закупок товаров, работ, услуг для обеспечения государственных и муниципальных нужд;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соблюдением законодательства в сфере государственного оборонного заказа;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осуществлением иностранных инвестиций в хозяйственные общества, имеющие стратегическое значение для обеспечения обороны страны и безопасности государства</a:t>
            </a:r>
            <a:r>
              <a:rPr lang="ru-RU" sz="19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4077072"/>
            <a:ext cx="2218000" cy="259228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16F5-7725-41A8-A7BA-19BA8156F474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380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Ключевыми законодательными актами, которыми в своей работе руководствуется ФАС России, являются Федеральные законы </a:t>
            </a:r>
            <a:r>
              <a:rPr lang="ru-RU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защите конкуренции», </a:t>
            </a:r>
            <a:endParaRPr lang="ru-RU" b="1" dirty="0" smtClean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контрактной системе в сфере закупок товаров, работ, услуг для обеспечения государственных и муниципальных нужд»,</a:t>
            </a:r>
            <a:r>
              <a:rPr lang="ru-RU" b="1" baseline="300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baseline="30000" dirty="0" smtClean="0">
              <a:solidFill>
                <a:srgbClr val="0645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государственном оборонном заказе», </a:t>
            </a:r>
            <a:endParaRPr lang="ru-RU" b="1" dirty="0" smtClean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осуществления иностранных инвестиций в хозяйственные общества, имеющие стратегическое значение для обеспечения обороны страны и безопасности государства», </a:t>
            </a:r>
            <a:endParaRPr lang="ru-RU" b="1" dirty="0" smtClean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рекламе».</a:t>
            </a:r>
          </a:p>
          <a:p>
            <a:pPr algn="just"/>
            <a:endParaRPr lang="ru-RU" dirty="0" smtClean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февраля 2010 года ФАС России осуществляет контроль за соблюдением антимонопольных требований, установленных Федеральным законом «Об основах государственного регулирования торговой деятельности в Российской Федерации». ФАС России подведомственна </a:t>
            </a:r>
            <a:r>
              <a:rPr lang="ru-RU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Правительство Российской Федерации"/>
              </a:rPr>
              <a:t>Правительству Российской Федерации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(подчиняется непосредственно </a:t>
            </a:r>
            <a:r>
              <a:rPr lang="ru-RU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Председатель Правительства Российской Федерации"/>
              </a:rPr>
              <a:t>Председателю Правительства Российской Федерации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Служба представляет в Правительство Российской Федерации ежегодный доклад о результатах своей деятельности.</a:t>
            </a:r>
          </a:p>
          <a:p>
            <a:pPr algn="just"/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статьи 23 закона от 26.07.2006 N 135-ФЗ «О защите конкуренции» возбуждает и рассматривает дела о нарушениях антимонопольного законодательства.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16F5-7725-41A8-A7BA-19BA8156F474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539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8424936" cy="5184998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indent="-228600" algn="just" defTabSz="914400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привести пример, роста цен на продукцию или услуги естественных монополистов по сравнению с ценами в целом по промышленности. При этом ускоренный рост цен в отраслях — естественных монополистах нельзя списать на удорожание потребляемых ими ресурсов. </a:t>
            </a:r>
          </a:p>
          <a:p>
            <a:pPr marL="228600" indent="-228600" algn="just" defTabSz="914400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в первом квартале 2003 г. затраты предприятий связи из-за роста цен повысились. </a:t>
            </a:r>
          </a:p>
          <a:p>
            <a:pPr marL="228600" indent="-228600" algn="just" defTabSz="914400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при этом тарифы на собственные услуги связисты повысили в 2,7 раза, что позво­лило им соответственно увеличить зарплату своим работникам в 2,4 раза (намного больше, чем в других отраслях).</a:t>
            </a:r>
          </a:p>
          <a:p>
            <a:pPr marL="228600" indent="-228600" algn="just" defTabSz="914400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итоге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газет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журналов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стоить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уже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подписка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печати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вынуждены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такую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странную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своих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изданий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подписка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получением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16F5-7725-41A8-A7BA-19BA8156F474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60648"/>
            <a:ext cx="8569076" cy="314096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временным монополиям будет проводиться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политика, направленная на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ослабления их власти над рынком государство намеревается осуществлять следующие меры: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запретить формирование финансово-промышленных групп, способных захватить доминирующее положение на местных товарных рынках отдельных регионов страны;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запретить,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существующим финансово-промышленным, группам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 в свой состав предприятия, занимающие доминирующее положение на местных товарных рынках отдельных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регионов страны;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3499488"/>
            <a:ext cx="8569076" cy="335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поощрять импорт взаимозаменяемых товаров из соседних регионов, а также стран ближнего и дальнего зарубежья, чтобы ослабить доминирование мо­нополиста на рынке;</a:t>
            </a:r>
          </a:p>
          <a:p>
            <a:pPr algn="just" fontAlgn="auto">
              <a:spcAft>
                <a:spcPts val="0"/>
              </a:spcAft>
            </a:pP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проводить принудительное разукрупнение фирм-монополистов с созданием на их основе нескольких независимых и конкурирующих фирм;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None/>
            </a:pP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поощрять новое строительство, а также создание малых фирм, если это может помочь снижению степени монополизации рынка.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16F5-7725-41A8-A7BA-19BA8156F474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395536" y="548680"/>
            <a:ext cx="6120358" cy="388771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Антимонопольное регулирование - это целенаправленная государственная деятельность, которая осуществляется на основании и в пределах, допускаемых действующим законодательством, по установлению и реализации правил ведения экономической деятельности на товарных рынках с целью защиты добросовестной конкуренции и обеспечения эффективности рыночных отношений.</a:t>
            </a:r>
          </a:p>
        </p:txBody>
      </p:sp>
      <p:pic>
        <p:nvPicPr>
          <p:cNvPr id="2050" name="Picture 2" descr="https://avatars.mds.yandex.net/i?id=f05f0c6a5d1256c17e2427681b9d259b7daea824-4477174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01008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9E87-A913-4FE3-8EFE-7A759778414E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88640"/>
            <a:ext cx="8893175" cy="31683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Основными направлениями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антимонопольной политики являются: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монополизацией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Предотвращение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антиконкурентных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слияний фирм;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Запрет сговоров о ценах, т. е. образования картелей. Запрещены соглашения между фирмами о разделе рынка, групповой бойкот других фирм, манипулирование ставками на аукционах.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5923" y="3140968"/>
            <a:ext cx="5220072" cy="319468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16F5-7725-41A8-A7BA-19BA8156F474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1643" y="116632"/>
            <a:ext cx="9144000" cy="4653136"/>
          </a:xfrm>
        </p:spPr>
        <p:txBody>
          <a:bodyPr>
            <a:normAutofit fontScale="85000" lnSpcReduction="20000"/>
          </a:bodyPr>
          <a:lstStyle/>
          <a:p>
            <a:pPr marL="609600" indent="-609600" algn="ctr">
              <a:buFont typeface="Wingdings" panose="05000000000000000000" pitchFamily="2" charset="2"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ето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борьбы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монополизацией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рынков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предельное упрощение процедуры создания новых фирм;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снятие всех барьеров во внешней торговле и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 рынков для зарубежных фирм, разрушающих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рынком отечественных монополистов;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принудительное разделение крупнейших фирм-монополистов на несколько более мелких и независимых друг от друга (как это было проделано некогда со «Стандарт Ойл»);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введение государственного контроля за процедурами слияния и поглощения фирм, а в некоторых случаях — установление порядка, при котором поглощения и слияния возможны лишь с разрешения государства;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фирм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ценовой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дискриминации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3623" y="4769768"/>
            <a:ext cx="2376264" cy="17904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725144"/>
            <a:ext cx="2843808" cy="213285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16F5-7725-41A8-A7BA-19BA8156F474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6336704" cy="1143000"/>
          </a:xfrm>
        </p:spPr>
        <p:txBody>
          <a:bodyPr>
            <a:normAutofit/>
          </a:bodyPr>
          <a:lstStyle/>
          <a:p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</a:t>
            </a: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наказанию:</a:t>
            </a:r>
            <a:endParaRPr lang="ru-RU" alt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268760"/>
            <a:ext cx="4038600" cy="4525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уникального товара;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эффективного маркетинга;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и освоение новой технологии, позволившей существенно снизить затраты и на этой основе продавать товары по более низким ценам, не лишаясь прибыли.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0120" y="1506164"/>
            <a:ext cx="4350033" cy="435003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BF5F-37F8-4F23-9831-2123138CCAE6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27744-294103-19-obl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56949"/>
            <a:ext cx="4355976" cy="520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</a:t>
            </a:r>
            <a:r>
              <a:rPr lang="en-US" alt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вмешательства</a:t>
            </a:r>
            <a:r>
              <a:rPr lang="en-US" alt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752"/>
            <a:ext cx="4537075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защите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свободной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угрожают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монопольные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80000"/>
              </a:lnSpc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монополий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80000"/>
              </a:lnSpc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малому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бизнесу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80000"/>
              </a:lnSpc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потребителя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16F5-7725-41A8-A7BA-19BA8156F474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0282" y="332657"/>
            <a:ext cx="8872198" cy="2376264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качестве одного из инструментов антимонопольной политики используется предварительное согласие антимонопольных органов на создание, реорганизацию, ликвидацию, слияние предприятий, приобретение акций (долей) в уставном капитале, на проведение операций на рынке банковских услуг.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Предварительное согласие рассматривается как важный элемент политики создания конкурентной среды.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9517" y="4149080"/>
            <a:ext cx="3540691" cy="2354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828466"/>
            <a:ext cx="4532598" cy="226629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16F5-7725-41A8-A7BA-19BA8156F474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476672"/>
            <a:ext cx="7740352" cy="5688632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антимонопольной политики государство создает антимонопольные службы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ОСНОВНАЯ ЗАДАЧА: контроль монополистических тенденций в стране.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Антимонопольные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не являются частью законодательной власти, но их компетенция позволяет им выполнять совещательную функцию.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не имеют права действовать авторитарными методами, например, закрывать предприятия. Но они могут заставить предприятие, доминирующее на рынке, возобновить поставку продукции тому получателю, которому в этих поставках было противозаконно отказано.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их решения обязательны для исполнения. В противном случае налагаются денежные штрафы, предусмотренные законодательством за нарушение антимонопольного закона.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необходимо отметить, что все решения антимонопольной службы должны подлежать проверке государственными судами.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16F5-7725-41A8-A7BA-19BA8156F474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332656"/>
            <a:ext cx="7200800" cy="4525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сохраняя естественные монополии, принимает меры к ограничению их отрицательных последствий для общества, прежде всего, контролируя цены на их продукцию.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Обычно, устанавливая цены на продукцию естественных монополий, государство в странах Запада следит за тем, чтобы цены в максимальной степени приближались к предельным издержкам, величина получаемой фирмами прибыли не превышала «нормальной» и снижались издержки.</a:t>
            </a:r>
          </a:p>
          <a:p>
            <a:pPr>
              <a:lnSpc>
                <a:spcPct val="80000"/>
              </a:lnSpc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528830"/>
            <a:ext cx="5472608" cy="332917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16F5-7725-41A8-A7BA-19BA8156F474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mix_for_uo">
      <a:dk1>
        <a:srgbClr val="0C0C0C"/>
      </a:dk1>
      <a:lt1>
        <a:srgbClr val="FFFFFF"/>
      </a:lt1>
      <a:dk2>
        <a:srgbClr val="000000"/>
      </a:dk2>
      <a:lt2>
        <a:srgbClr val="FFFFFF"/>
      </a:lt2>
      <a:accent1>
        <a:srgbClr val="006387"/>
      </a:accent1>
      <a:accent2>
        <a:srgbClr val="FFC000"/>
      </a:accent2>
      <a:accent3>
        <a:srgbClr val="EE3C2E"/>
      </a:accent3>
      <a:accent4>
        <a:srgbClr val="92D050"/>
      </a:accent4>
      <a:accent5>
        <a:srgbClr val="40AFFF"/>
      </a:accent5>
      <a:accent6>
        <a:srgbClr val="8238BA"/>
      </a:accent6>
      <a:hlink>
        <a:srgbClr val="0066CC"/>
      </a:hlink>
      <a:folHlink>
        <a:srgbClr val="29B5E5"/>
      </a:folHlink>
    </a:clrScheme>
    <a:fontScheme name="sv_for_uo">
      <a:majorFont>
        <a:latin typeface="Cambria"/>
        <a:ea typeface=""/>
        <a:cs typeface="FontAwesome"/>
      </a:majorFont>
      <a:minorFont>
        <a:latin typeface="Candara"/>
        <a:ea typeface=""/>
        <a:cs typeface="FontAwesom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6CF2ECA0-690C-4A49-B746-3B4672C988DB}" vid="{1C3C1618-544B-438C-BF70-DF131FD048EA}"/>
    </a:ext>
  </a:extLst>
</a:theme>
</file>

<file path=ppt/theme/theme2.xml><?xml version="1.0" encoding="utf-8"?>
<a:theme xmlns:a="http://schemas.openxmlformats.org/drawingml/2006/main" name="1_яркий">
  <a:themeElements>
    <a:clrScheme name="mix_for_uo">
      <a:dk1>
        <a:srgbClr val="0C0C0C"/>
      </a:dk1>
      <a:lt1>
        <a:srgbClr val="FFFFFF"/>
      </a:lt1>
      <a:dk2>
        <a:srgbClr val="000000"/>
      </a:dk2>
      <a:lt2>
        <a:srgbClr val="FFFFFF"/>
      </a:lt2>
      <a:accent1>
        <a:srgbClr val="006387"/>
      </a:accent1>
      <a:accent2>
        <a:srgbClr val="FFC000"/>
      </a:accent2>
      <a:accent3>
        <a:srgbClr val="EE3C2E"/>
      </a:accent3>
      <a:accent4>
        <a:srgbClr val="92D050"/>
      </a:accent4>
      <a:accent5>
        <a:srgbClr val="40AFFF"/>
      </a:accent5>
      <a:accent6>
        <a:srgbClr val="8238BA"/>
      </a:accent6>
      <a:hlink>
        <a:srgbClr val="0066CC"/>
      </a:hlink>
      <a:folHlink>
        <a:srgbClr val="29B5E5"/>
      </a:folHlink>
    </a:clrScheme>
    <a:fontScheme name="sv_for_uo">
      <a:majorFont>
        <a:latin typeface="Cambria"/>
        <a:ea typeface=""/>
        <a:cs typeface="FontAwesome"/>
      </a:majorFont>
      <a:minorFont>
        <a:latin typeface="Candara"/>
        <a:ea typeface=""/>
        <a:cs typeface="FontAwesom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яркий">
  <a:themeElements>
    <a:clrScheme name="mix_for_uo">
      <a:dk1>
        <a:srgbClr val="0C0C0C"/>
      </a:dk1>
      <a:lt1>
        <a:srgbClr val="FFFFFF"/>
      </a:lt1>
      <a:dk2>
        <a:srgbClr val="000000"/>
      </a:dk2>
      <a:lt2>
        <a:srgbClr val="FFFFFF"/>
      </a:lt2>
      <a:accent1>
        <a:srgbClr val="006387"/>
      </a:accent1>
      <a:accent2>
        <a:srgbClr val="FFC000"/>
      </a:accent2>
      <a:accent3>
        <a:srgbClr val="EE3C2E"/>
      </a:accent3>
      <a:accent4>
        <a:srgbClr val="92D050"/>
      </a:accent4>
      <a:accent5>
        <a:srgbClr val="40AFFF"/>
      </a:accent5>
      <a:accent6>
        <a:srgbClr val="8238BA"/>
      </a:accent6>
      <a:hlink>
        <a:srgbClr val="0066CC"/>
      </a:hlink>
      <a:folHlink>
        <a:srgbClr val="29B5E5"/>
      </a:folHlink>
    </a:clrScheme>
    <a:fontScheme name="sv_for_uo">
      <a:majorFont>
        <a:latin typeface="Cambria"/>
        <a:ea typeface=""/>
        <a:cs typeface="FontAwesome"/>
      </a:majorFont>
      <a:minorFont>
        <a:latin typeface="Candara"/>
        <a:ea typeface=""/>
        <a:cs typeface="FontAwesom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яркий">
  <a:themeElements>
    <a:clrScheme name="mix_for_uo">
      <a:dk1>
        <a:srgbClr val="0C0C0C"/>
      </a:dk1>
      <a:lt1>
        <a:srgbClr val="FFFFFF"/>
      </a:lt1>
      <a:dk2>
        <a:srgbClr val="000000"/>
      </a:dk2>
      <a:lt2>
        <a:srgbClr val="FFFFFF"/>
      </a:lt2>
      <a:accent1>
        <a:srgbClr val="006387"/>
      </a:accent1>
      <a:accent2>
        <a:srgbClr val="FFC000"/>
      </a:accent2>
      <a:accent3>
        <a:srgbClr val="EE3C2E"/>
      </a:accent3>
      <a:accent4>
        <a:srgbClr val="92D050"/>
      </a:accent4>
      <a:accent5>
        <a:srgbClr val="40AFFF"/>
      </a:accent5>
      <a:accent6>
        <a:srgbClr val="8238BA"/>
      </a:accent6>
      <a:hlink>
        <a:srgbClr val="0066CC"/>
      </a:hlink>
      <a:folHlink>
        <a:srgbClr val="29B5E5"/>
      </a:folHlink>
    </a:clrScheme>
    <a:fontScheme name="sv_for_uo">
      <a:majorFont>
        <a:latin typeface="Cambria"/>
        <a:ea typeface=""/>
        <a:cs typeface="FontAwesome"/>
      </a:majorFont>
      <a:minorFont>
        <a:latin typeface="Candara"/>
        <a:ea typeface=""/>
        <a:cs typeface="FontAwesom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1453</Words>
  <Application>Microsoft Office PowerPoint</Application>
  <PresentationFormat>Экран (4:3)</PresentationFormat>
  <Paragraphs>121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Тема1</vt:lpstr>
      <vt:lpstr>1_яркий</vt:lpstr>
      <vt:lpstr>яркий</vt:lpstr>
      <vt:lpstr>2_яркий</vt:lpstr>
      <vt:lpstr>Office Theme</vt:lpstr>
      <vt:lpstr>Слайд 1</vt:lpstr>
      <vt:lpstr>Слайд 2</vt:lpstr>
      <vt:lpstr>Слайд 3</vt:lpstr>
      <vt:lpstr>Слайд 4</vt:lpstr>
      <vt:lpstr>Не подлежит наказанию:</vt:lpstr>
      <vt:lpstr>ЦЕЛИ государственного вмешательства  </vt:lpstr>
      <vt:lpstr>Слайд 7</vt:lpstr>
      <vt:lpstr>Слайд 8</vt:lpstr>
      <vt:lpstr>Слайд 9</vt:lpstr>
      <vt:lpstr>Антимонопольная политика в России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User</cp:lastModifiedBy>
  <cp:revision>34</cp:revision>
  <dcterms:created xsi:type="dcterms:W3CDTF">2011-10-18T15:04:26Z</dcterms:created>
  <dcterms:modified xsi:type="dcterms:W3CDTF">2023-03-19T11:05:17Z</dcterms:modified>
</cp:coreProperties>
</file>