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2E57A01-35BB-4CFF-BC8A-88EA604AF00C}">
          <p14:sldIdLst>
            <p14:sldId id="261"/>
            <p14:sldId id="256"/>
            <p14:sldId id="257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3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6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08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3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9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5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FC36C-9E9E-4E8A-8377-B2F3A32985C5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527F3-A770-46D8-8E2E-C9FAA7F93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8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5000">
        <p:fade/>
      </p:transition>
    </mc:Choice>
    <mc:Fallback xmlns="">
      <p:transition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768752" cy="11569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Вышивка, как рукоделие кубанских казаков.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56792"/>
            <a:ext cx="6768752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Вышивка  - основной вид народного изобразительного искусства славянского населения Кубани. Кубань считается территорией, где исторически соединились две культуры: украинская и южнорусская, во многом схожие межу собой.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Кубани вышивкой украшали одежду, рушники,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настольники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подзоры, салфетки. Вышивали крестом и гладью, но подавляющее большинство вышитых изделий выполнено крестом.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Вышивали в основном 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домотканном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полотне, реже использовался лен. 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цвета в вышивке: красный и черный. Иногда мастера использовали вместо черного серый или темно синий цвета.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 старинному обычаю девушки с разрешения родителей собирались в будние осенние и зимние вечера «на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попряхи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», «на сиделки» в какой-нибудь малосемейный дом с хорошей репутацией, где готовили себе приданое, шили, вязали. Рукоделию девочки обучались уже с 6-7 лет и до замужества приготавливали себе приданое – несколько кусков полотна, рушники, салфетки.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Вышивали разнообразные узоры которые подразделялись на: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геометрические, 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растительные, 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зооморфные, 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антропоморфные мотивы.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убанский Казачий Хор - КАЗАЧЬЯ НАЦИОНАЛЬНАЯ ПЕСНЯ Ой, то не вече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6878" y="60932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6768752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Зооморфные мотивы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6768752" cy="5904656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Зооморфным называется орнамент, в композицию которого входит хотя бы один ряд четко выраженных животных, птиц, насекомых.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Птица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считалась посланницей солнца, посредником между небом и землей. Она также наделена функциями оберега здоровья женщины и ее детей. В народном искусстве пара птиц – символ любви, счастья.</a:t>
            </a: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</a:t>
            </a:r>
          </a:p>
          <a:p>
            <a:pPr algn="l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		              Насекомые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наиболее часто изображались скорпионы, бабочки                                                      		              и пчелы. К примеру с бабочкой связывают прежде всего                		              представление о душе. Иногда бабочка непосредственно 			              отождествлялась с умершим.</a:t>
            </a:r>
          </a:p>
          <a:p>
            <a:pPr algn="l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24736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05064"/>
            <a:ext cx="2232248" cy="260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68752" cy="93610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Растительные мотивы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052736"/>
            <a:ext cx="6768752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Занимают центральное место в кубанской и казачьей вышивке.  В основе растительного орнамента лежит стремление принести в вышивку красоту природы. 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		Распространен мотив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вазона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труктура 					букета в вазоне как правило, практически  				неизменна: три цветка, из которых один 					более крупный, в  окружении редких 					листьев, бутонов и гирлянд из мелких 					полевых цветов. По сторонам вазона могут 				располагаться птицы, бабочки, монограммы 				(знак, составленный из соединенных между 				собой, поставленных рядом или 					переплетенных одна с другой начальных 					букв имени и фамилии или же из 					сокращения целого имени).</a:t>
            </a: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Так же излюбленными мотивом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были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розы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Роза выполняла роль оберега. 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96" y="1556792"/>
            <a:ext cx="2671532" cy="259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66329"/>
            <a:ext cx="1584176" cy="23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195446"/>
            <a:ext cx="1512169" cy="234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5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68752" cy="9361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Геометрические мотивы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80728"/>
            <a:ext cx="6768752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Являются самыми ранними по происхождению, в их основе – геометрические фигуры: квадрат, прямоугольник, ромб, треугольники и т.д. повторяющиеся по полотну. </a:t>
            </a:r>
          </a:p>
          <a:p>
            <a:pPr marL="0" indent="0" algn="ctr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Ромб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– символ солнца.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Треугольник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является счастливым мотивом, символизирующим плодоносящую силу земли, брак, обеспеченность.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крестом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связывается идея процветания, удачи, поэтому практиковалось многократное воспроизведение креста с целью усиления и увеличения благополучия. Крестовый орнамент в вышивке использовался и в качестве оберега, чем объясняется его изображение в узорах свадебных полотенец,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настольниках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рубах. 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2664296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2719066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8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768752" cy="7920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Антропоморфные мотивы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80728"/>
            <a:ext cx="6768752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Антропоморфный орнамент – это изображение фигур людей, которые ритмично чередуются с другими орнаментальными мотивами.</a:t>
            </a:r>
          </a:p>
          <a:p>
            <a:pPr marL="0" indent="0"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кубанской вышивке антропоморфные мотивы встречаются довольно редко. В основном это сюжетные композиции с изображением людей, фигурами животных и растительными мотивами.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280831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295232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768752" cy="7920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Эпиграфические мотивы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124744"/>
            <a:ext cx="6768752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 этой категории относятся прежде всего надписи, надпись несет смысловую нагрузку и одновременно выполняет декоративную функцию, являясь украшением. Тексты на рушниках были самые разнообразные: « Встану раненько, умоюсь беленько», «С милым годочек, как один часочек». Иногда на изделиях указывалось имя вышивальщицы, например: «вышивала Шура». На многих рушниках – монограммы. Это не всегда инициалы автора. Часто мастера выбирали просто понравившиеся буквы или их сочетания. На богатых изделиях монограммы нередко украшались венками, а также коронами разнообразной формы.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25922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51449"/>
            <a:ext cx="2520280" cy="401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1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485</Words>
  <Application>Microsoft Office PowerPoint</Application>
  <PresentationFormat>Экран (4:3)</PresentationFormat>
  <Paragraphs>57</Paragraphs>
  <Slides>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Вышивка, как рукоделие кубанских казаков.</vt:lpstr>
      <vt:lpstr>Зооморфные мотивы</vt:lpstr>
      <vt:lpstr>Растительные мотивы</vt:lpstr>
      <vt:lpstr>Геометрические мотивы</vt:lpstr>
      <vt:lpstr>Антропоморфные мотивы</vt:lpstr>
      <vt:lpstr>Эпиграфические мотивы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Зооморфные мотивы</dc:title>
  <dc:creator>User</dc:creator>
  <cp:lastModifiedBy>User</cp:lastModifiedBy>
  <cp:revision>34</cp:revision>
  <dcterms:created xsi:type="dcterms:W3CDTF">2022-10-24T14:50:18Z</dcterms:created>
  <dcterms:modified xsi:type="dcterms:W3CDTF">2023-03-20T15:06:23Z</dcterms:modified>
</cp:coreProperties>
</file>