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9" y="2924944"/>
            <a:ext cx="5934307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116632"/>
            <a:ext cx="7175351" cy="3744416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Иркутский областной театр юного зрителя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36762"/>
      </p:ext>
    </p:extLst>
  </p:cSld>
  <p:clrMapOvr>
    <a:masterClrMapping/>
  </p:clrMapOvr>
  <p:transition spd="slow" advTm="407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476672"/>
            <a:ext cx="7704856" cy="3729568"/>
          </a:xfrm>
        </p:spPr>
        <p:txBody>
          <a:bodyPr/>
          <a:lstStyle/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Спектакль «Иннокентий» стал лауреатом XIV Международного театрального форума «Золотой Витязь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2016 г.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19277"/>
            <a:ext cx="4032448" cy="5624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66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4726">
        <p:checker/>
      </p:transition>
    </mc:Choice>
    <mc:Fallback>
      <p:transition spd="slow" advTm="14726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731520"/>
            <a:ext cx="7560840" cy="3474720"/>
          </a:xfrm>
        </p:spPr>
        <p:txBody>
          <a:bodyPr/>
          <a:lstStyle/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год Юбилей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театра - 90лет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36146"/>
            <a:ext cx="6705745" cy="4641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96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9062">
        <p:cut/>
      </p:transition>
    </mc:Choice>
    <mc:Fallback>
      <p:transition advTm="9062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420888"/>
            <a:ext cx="6400800" cy="208823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Годы идут, а искусство остается в истории и наших сердцах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7" y="0"/>
            <a:ext cx="5095203" cy="2368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221088"/>
            <a:ext cx="5048347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7755"/>
      </p:ext>
    </p:extLst>
  </p:cSld>
  <p:clrMapOvr>
    <a:masterClrMapping/>
  </p:clrMapOvr>
  <p:transition spd="slow" advTm="2007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404664"/>
            <a:ext cx="7560840" cy="3801576"/>
          </a:xfrm>
        </p:spPr>
        <p:txBody>
          <a:bodyPr/>
          <a:lstStyle/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История театра ведет свое начало с далекого 1928 года, когда Восточно-Сибирским крайкомом комсомола было решено создать в Иркутске молодой, боевой, пролетарский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театр.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03793"/>
            <a:ext cx="6637973" cy="4677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2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5755">
        <p:circle/>
      </p:transition>
    </mc:Choice>
    <mc:Fallback>
      <p:transition spd="slow" advTm="10575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416156"/>
            <a:ext cx="5260603" cy="524133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404664"/>
            <a:ext cx="8064896" cy="2664296"/>
          </a:xfrm>
        </p:spPr>
        <p:txBody>
          <a:bodyPr/>
          <a:lstStyle/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Первая постановка самодеятельных артистов – «Бузливая когорта» Ивана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Скоринко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Её осуществил в 1929 году профессиональный режиссер Г. В. Брауэр, специально приглашенный из Москвы.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46098"/>
            <a:ext cx="4271367" cy="4311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04362"/>
      </p:ext>
    </p:extLst>
  </p:cSld>
  <p:clrMapOvr>
    <a:masterClrMapping/>
  </p:clrMapOvr>
  <p:transition spd="slow" advTm="7546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332656"/>
            <a:ext cx="8280920" cy="2952328"/>
          </a:xfrm>
        </p:spPr>
        <p:txBody>
          <a:bodyPr/>
          <a:lstStyle/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1931 году общественность признала молодой театр профессиональным.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" y="1196752"/>
            <a:ext cx="9144000" cy="5463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0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9031">
        <p:split orient="vert"/>
      </p:transition>
    </mc:Choice>
    <mc:Fallback>
      <p:transition spd="slow" advTm="3903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476672"/>
            <a:ext cx="7992888" cy="2880320"/>
          </a:xfrm>
        </p:spPr>
        <p:txBody>
          <a:bodyPr/>
          <a:lstStyle/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1937 году происходит реорганизация театра и ТРАМ становится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ТЮЗом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7152088" cy="5079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8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715">
        <p:blinds dir="vert"/>
      </p:transition>
    </mc:Choice>
    <mc:Fallback>
      <p:transition spd="slow" advTm="2071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548680"/>
            <a:ext cx="7416824" cy="2088232"/>
          </a:xfrm>
        </p:spPr>
        <p:txBody>
          <a:bodyPr/>
          <a:lstStyle/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Фронтовая бригада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ТЮЗа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1945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2" y="1268760"/>
            <a:ext cx="7742978" cy="5062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41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23694">
        <p14:honeycomb/>
      </p:transition>
    </mc:Choice>
    <mc:Fallback>
      <p:transition spd="slow" advTm="236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731520"/>
            <a:ext cx="7776864" cy="1689368"/>
          </a:xfrm>
        </p:spPr>
        <p:txBody>
          <a:bodyPr/>
          <a:lstStyle/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1987г. Иркутскому театру юного зрителя было присвоено имя Александра Вампилова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484784"/>
            <a:ext cx="5290517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04864"/>
            <a:ext cx="3096343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55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721">
        <p14:ferris dir="l"/>
      </p:transition>
    </mc:Choice>
    <mc:Fallback>
      <p:transition spd="slow" advTm="847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731520"/>
            <a:ext cx="7632848" cy="2121416"/>
          </a:xfrm>
        </p:spPr>
        <p:txBody>
          <a:bodyPr/>
          <a:lstStyle/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2003 г. театр стал лауреатом I Международного театрального форума «Золотой Витязь» (Москва)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17128"/>
            <a:ext cx="7779833" cy="3628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3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22927">
        <p14:pan dir="u"/>
      </p:transition>
    </mc:Choice>
    <mc:Fallback>
      <p:transition spd="slow" advTm="229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404664"/>
            <a:ext cx="7704856" cy="2592288"/>
          </a:xfrm>
        </p:spPr>
        <p:txBody>
          <a:bodyPr/>
          <a:lstStyle/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Распоряжение Правительства Иркутской области от 7 октября 2010 года «О создании государственного автономного учреждения культуры Иркутский областной театр юного зрителя им. А. Вампилова»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44824"/>
            <a:ext cx="6691184" cy="460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5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330">
        <p14:flythrough/>
      </p:transition>
    </mc:Choice>
    <mc:Fallback>
      <p:transition spd="slow" advTm="63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238</TotalTime>
  <Words>177</Words>
  <Application>Microsoft Office PowerPoint</Application>
  <PresentationFormat>Экран (4:3)</PresentationFormat>
  <Paragraphs>13</Paragraphs>
  <Slides>12</Slides>
  <Notes>0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Иркутский областной театр юного зрителя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Иркутский областной театр юного зрителя</dc:title>
  <dc:creator>User</dc:creator>
  <cp:lastModifiedBy>User</cp:lastModifiedBy>
  <cp:revision>10</cp:revision>
  <dcterms:created xsi:type="dcterms:W3CDTF">2022-04-21T07:53:56Z</dcterms:created>
  <dcterms:modified xsi:type="dcterms:W3CDTF">2022-04-21T16:03:26Z</dcterms:modified>
</cp:coreProperties>
</file>