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7A505-80C7-414A-ABB9-0376E13FD0A7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75B31-F63E-4AE4-9A94-9872A9C34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75B31-F63E-4AE4-9A94-9872A9C346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23E9E-583E-4AF7-8C0A-F3F0F6AEDDEE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164B-A971-462A-83CF-C00A0FAFD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5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8;&#1072;&#1090;&#1100;&#1103;&#1085;&#1072;\Desktop\&#1076;&#1083;&#1103;%20&#1087;&#1088;&#1077;&#1079;&#1077;&#1085;&#1090;&#1072;&#1094;&#1080;&#1080;.mp4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audio" Target="../media/audio1.wav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audio" Target="../media/audio1.wav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audio" Target="../media/audio1.wav"/><Relationship Id="rId3" Type="http://schemas.openxmlformats.org/officeDocument/2006/relationships/image" Target="../media/image36.jpeg"/><Relationship Id="rId7" Type="http://schemas.openxmlformats.org/officeDocument/2006/relationships/image" Target="../media/image58.jpeg"/><Relationship Id="rId12" Type="http://schemas.openxmlformats.org/officeDocument/2006/relationships/image" Target="../media/image6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1.png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openxmlformats.org/officeDocument/2006/relationships/image" Target="../media/image55.jpeg"/><Relationship Id="rId9" Type="http://schemas.openxmlformats.org/officeDocument/2006/relationships/image" Target="../media/image4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три кота 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179512" y="6309320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Содержимое 26" descr="3_kota_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Татьяна\Desktop\imgs_touch (1).png"/>
          <p:cNvPicPr>
            <a:picLocks noChangeAspect="1" noChangeArrowheads="1"/>
          </p:cNvPicPr>
          <p:nvPr/>
        </p:nvPicPr>
        <p:blipFill>
          <a:blip r:embed="rId4" cstate="print"/>
          <a:srcRect r="19878" b="7550"/>
          <a:stretch>
            <a:fillRect/>
          </a:stretch>
        </p:blipFill>
        <p:spPr bwMode="auto">
          <a:xfrm>
            <a:off x="7236296" y="4149080"/>
            <a:ext cx="1907704" cy="2708920"/>
          </a:xfrm>
          <a:prstGeom prst="rect">
            <a:avLst/>
          </a:prstGeom>
          <a:noFill/>
        </p:spPr>
      </p:pic>
      <p:pic>
        <p:nvPicPr>
          <p:cNvPr id="4099" name="Picture 3" descr="C:\Users\Татьяна\Desktop\2016-2rub-spmd-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9944" y="4581128"/>
            <a:ext cx="504056" cy="504056"/>
          </a:xfrm>
          <a:prstGeom prst="rect">
            <a:avLst/>
          </a:prstGeom>
          <a:noFill/>
        </p:spPr>
      </p:pic>
      <p:pic>
        <p:nvPicPr>
          <p:cNvPr id="11" name="Picture 3" descr="C:\Users\Татьяна\Desktop\2016-2rub-spmd-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437112"/>
            <a:ext cx="504056" cy="504056"/>
          </a:xfrm>
          <a:prstGeom prst="rect">
            <a:avLst/>
          </a:prstGeom>
          <a:noFill/>
        </p:spPr>
      </p:pic>
      <p:pic>
        <p:nvPicPr>
          <p:cNvPr id="13" name="Picture 3" descr="C:\Users\Татьяна\Desktop\2016-2rub-spmd-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4437112"/>
            <a:ext cx="504056" cy="504056"/>
          </a:xfrm>
          <a:prstGeom prst="rect">
            <a:avLst/>
          </a:prstGeom>
          <a:noFill/>
        </p:spPr>
      </p:pic>
      <p:pic>
        <p:nvPicPr>
          <p:cNvPr id="19" name="Picture 6" descr="C:\Users\Татьяна\Desktop\5р.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4941168"/>
            <a:ext cx="576064" cy="576064"/>
          </a:xfrm>
          <a:prstGeom prst="rect">
            <a:avLst/>
          </a:prstGeom>
          <a:noFill/>
        </p:spPr>
      </p:pic>
      <p:pic>
        <p:nvPicPr>
          <p:cNvPr id="20" name="Picture 6" descr="C:\Users\Татьяна\Desktop\5р.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7936" y="5157192"/>
            <a:ext cx="576064" cy="576064"/>
          </a:xfrm>
          <a:prstGeom prst="rect">
            <a:avLst/>
          </a:prstGeom>
          <a:noFill/>
        </p:spPr>
      </p:pic>
      <p:pic>
        <p:nvPicPr>
          <p:cNvPr id="21" name="Picture 6" descr="C:\Users\Татьяна\Desktop\5р.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869160"/>
            <a:ext cx="576064" cy="576064"/>
          </a:xfrm>
          <a:prstGeom prst="rect">
            <a:avLst/>
          </a:prstGeom>
          <a:noFill/>
        </p:spPr>
      </p:pic>
      <p:pic>
        <p:nvPicPr>
          <p:cNvPr id="4103" name="Picture 7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4797152"/>
            <a:ext cx="497632" cy="497632"/>
          </a:xfrm>
          <a:prstGeom prst="rect">
            <a:avLst/>
          </a:prstGeom>
          <a:noFill/>
        </p:spPr>
      </p:pic>
      <p:pic>
        <p:nvPicPr>
          <p:cNvPr id="4104" name="Picture 8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5157192"/>
            <a:ext cx="497632" cy="497632"/>
          </a:xfrm>
          <a:prstGeom prst="rect">
            <a:avLst/>
          </a:prstGeom>
          <a:noFill/>
        </p:spPr>
      </p:pic>
      <p:pic>
        <p:nvPicPr>
          <p:cNvPr id="4105" name="Picture 9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1952" y="4941168"/>
            <a:ext cx="432048" cy="432048"/>
          </a:xfrm>
          <a:prstGeom prst="rect">
            <a:avLst/>
          </a:prstGeom>
          <a:noFill/>
        </p:spPr>
      </p:pic>
      <p:pic>
        <p:nvPicPr>
          <p:cNvPr id="4106" name="Picture 10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6368" y="5301208"/>
            <a:ext cx="497632" cy="497632"/>
          </a:xfrm>
          <a:prstGeom prst="rect">
            <a:avLst/>
          </a:prstGeom>
          <a:noFill/>
        </p:spPr>
      </p:pic>
      <p:sp>
        <p:nvSpPr>
          <p:cNvPr id="30" name="Выноска-облако 29"/>
          <p:cNvSpPr/>
          <p:nvPr/>
        </p:nvSpPr>
        <p:spPr>
          <a:xfrm>
            <a:off x="6660232" y="0"/>
            <a:ext cx="2016224" cy="15567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164288" y="3326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>
              <a:snd r:embed="rId9" name="click.wav"/>
            </a:hlinkClick>
          </p:cNvPr>
          <p:cNvSpPr/>
          <p:nvPr/>
        </p:nvSpPr>
        <p:spPr>
          <a:xfrm>
            <a:off x="395536" y="6381328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5842" cy="6858000"/>
          </a:xfrm>
        </p:spPr>
      </p:pic>
      <p:pic>
        <p:nvPicPr>
          <p:cNvPr id="1026" name="Picture 2" descr="C:\Users\Татьяна\Desktop\1666201647_18-mykaleidoscope-ru-p-tri-kota-kartinki-krasivo-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1" t="26375" r="2751" b="26375"/>
          <a:stretch>
            <a:fillRect/>
          </a:stretch>
        </p:blipFill>
        <p:spPr bwMode="auto">
          <a:xfrm>
            <a:off x="1835696" y="4509120"/>
            <a:ext cx="5184576" cy="2348880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ONeZn9Gf67Q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356992"/>
            <a:ext cx="5760640" cy="1008112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395536" y="6381328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пте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257" t="18133" r="22257"/>
          <a:stretch>
            <a:fillRect/>
          </a:stretch>
        </p:blipFill>
        <p:spPr>
          <a:xfrm>
            <a:off x="0" y="0"/>
            <a:ext cx="9144000" cy="6842385"/>
          </a:xfrm>
        </p:spPr>
      </p:pic>
      <p:pic>
        <p:nvPicPr>
          <p:cNvPr id="2050" name="Picture 2" descr="C:\Users\Татьяна\Desktop\1666201647_18-mykaleidoscope-ru-p-tri-kota-kartinki-krasivo-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8" t="6308" r="2186" b="5370"/>
          <a:stretch>
            <a:fillRect/>
          </a:stretch>
        </p:blipFill>
        <p:spPr bwMode="auto">
          <a:xfrm>
            <a:off x="1331640" y="4581128"/>
            <a:ext cx="4176464" cy="2016224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179512" y="6309320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0653788_3-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2053" name="Picture 5" descr="C:\Users\Татьяна\Desktop\img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38" y="116632"/>
            <a:ext cx="8872850" cy="1440160"/>
          </a:xfrm>
          <a:prstGeom prst="rect">
            <a:avLst/>
          </a:prstGeom>
          <a:noFill/>
        </p:spPr>
      </p:pic>
      <p:pic>
        <p:nvPicPr>
          <p:cNvPr id="2054" name="Picture 6" descr="C:\Users\Татьяна\Desktop\0bsr988789-1000x1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2164">
            <a:off x="586157" y="1844714"/>
            <a:ext cx="3819533" cy="1687251"/>
          </a:xfrm>
          <a:prstGeom prst="rect">
            <a:avLst/>
          </a:prstGeom>
          <a:noFill/>
        </p:spPr>
      </p:pic>
      <p:pic>
        <p:nvPicPr>
          <p:cNvPr id="2055" name="Picture 7" descr="C:\Users\Татьяна\Desktop\1648023064_12-kartinkin-net-p-detskie-kartinki-vektor-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8600">
            <a:off x="4818259" y="1638664"/>
            <a:ext cx="3678494" cy="2001378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187624" y="1844824"/>
            <a:ext cx="2664296" cy="1656184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547664" y="1484784"/>
            <a:ext cx="1656184" cy="2448272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Управляющая кнопка: домой 16">
            <a:hlinkClick r:id="" action="ppaction://hlinkshowjump?jump=firstslide" highlightClick="1">
              <a:snd r:embed="rId7" name="click.wav"/>
            </a:hlinkClick>
          </p:cNvPr>
          <p:cNvSpPr/>
          <p:nvPr/>
        </p:nvSpPr>
        <p:spPr>
          <a:xfrm>
            <a:off x="179512" y="6165304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для презентаци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1" y="6165304"/>
            <a:ext cx="576064" cy="432048"/>
          </a:xfrm>
          <a:prstGeom prst="rect">
            <a:avLst/>
          </a:prstGeom>
        </p:spPr>
      </p:pic>
      <p:pic>
        <p:nvPicPr>
          <p:cNvPr id="1026" name="Picture 2" descr="C:\Users\Татьяна\Desktop\IFA531sgL9D8zWiSpMFG0A.jpg"/>
          <p:cNvPicPr>
            <a:picLocks noChangeAspect="1" noChangeArrowheads="1"/>
          </p:cNvPicPr>
          <p:nvPr/>
        </p:nvPicPr>
        <p:blipFill>
          <a:blip r:embed="rId4" cstate="print"/>
          <a:srcRect l="6503" r="25675" b="56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251520" y="6453336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картинка найди монет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57928" y="-4572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Содержимое 9" descr="imgs_touch (1)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72200" y="4653136"/>
            <a:ext cx="2204864" cy="2204864"/>
          </a:xfrm>
        </p:spPr>
      </p:pic>
      <p:pic>
        <p:nvPicPr>
          <p:cNvPr id="1030" name="Picture 6" descr="C:\Users\Татьяна\Desktop\IMG-36e2ccc040569eb11b043325d17f090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908720"/>
            <a:ext cx="376499" cy="360040"/>
          </a:xfrm>
          <a:prstGeom prst="rect">
            <a:avLst/>
          </a:prstGeom>
          <a:noFill/>
        </p:spPr>
      </p:pic>
      <p:pic>
        <p:nvPicPr>
          <p:cNvPr id="1031" name="Picture 7" descr="C:\Users\Татьяна\Desktop\IMG-36e2ccc040569eb11b043325d17f0907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97152"/>
            <a:ext cx="648072" cy="619741"/>
          </a:xfrm>
          <a:prstGeom prst="rect">
            <a:avLst/>
          </a:prstGeom>
          <a:noFill/>
        </p:spPr>
      </p:pic>
      <p:pic>
        <p:nvPicPr>
          <p:cNvPr id="1032" name="Picture 8" descr="C:\Users\Татьяна\Desktop\IMG-36e2ccc040569eb11b043325d17f0907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844824"/>
            <a:ext cx="451799" cy="432048"/>
          </a:xfrm>
          <a:prstGeom prst="rect">
            <a:avLst/>
          </a:prstGeom>
          <a:noFill/>
        </p:spPr>
      </p:pic>
      <p:pic>
        <p:nvPicPr>
          <p:cNvPr id="1033" name="Picture 9" descr="C:\Users\Татьяна\Desktop\IMG-36e2ccc040569eb11b043325d17f0907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620688"/>
            <a:ext cx="323528" cy="309385"/>
          </a:xfrm>
          <a:prstGeom prst="rect">
            <a:avLst/>
          </a:prstGeom>
          <a:noFill/>
        </p:spPr>
      </p:pic>
      <p:pic>
        <p:nvPicPr>
          <p:cNvPr id="1034" name="Picture 10" descr="C:\Users\Татьяна\Desktop\IMG-36e2ccc040569eb11b043325d17f0907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861048"/>
            <a:ext cx="434455" cy="415462"/>
          </a:xfrm>
          <a:prstGeom prst="rect">
            <a:avLst/>
          </a:prstGeom>
          <a:noFill/>
        </p:spPr>
      </p:pic>
      <p:pic>
        <p:nvPicPr>
          <p:cNvPr id="1035" name="Picture 11" descr="C:\Users\Татьяна\Desktop\IMG-36e2ccc040569eb11b043325d17f0907-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3429000"/>
            <a:ext cx="391739" cy="374614"/>
          </a:xfrm>
          <a:prstGeom prst="rect">
            <a:avLst/>
          </a:prstGeom>
          <a:noFill/>
        </p:spPr>
      </p:pic>
      <p:pic>
        <p:nvPicPr>
          <p:cNvPr id="1036" name="Picture 12" descr="C:\Users\Татьяна\Desktop\IMG-36e2ccc040569eb11b043325d17f0907-V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3501008"/>
            <a:ext cx="385513" cy="368660"/>
          </a:xfrm>
          <a:prstGeom prst="rect">
            <a:avLst/>
          </a:prstGeom>
          <a:noFill/>
        </p:spPr>
      </p:pic>
      <p:pic>
        <p:nvPicPr>
          <p:cNvPr id="1037" name="Picture 13" descr="C:\Users\Татьяна\Desktop\IMG-36e2ccc040569eb11b043325d17f090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20888"/>
            <a:ext cx="376499" cy="360040"/>
          </a:xfrm>
          <a:prstGeom prst="rect">
            <a:avLst/>
          </a:prstGeom>
          <a:noFill/>
        </p:spPr>
      </p:pic>
      <p:pic>
        <p:nvPicPr>
          <p:cNvPr id="1038" name="Picture 14" descr="C:\Users\Татьяна\Desktop\IMG-36e2ccc040569eb11b043325d17f0907-V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6093296"/>
            <a:ext cx="432048" cy="413161"/>
          </a:xfrm>
          <a:prstGeom prst="rect">
            <a:avLst/>
          </a:prstGeom>
          <a:noFill/>
        </p:spPr>
      </p:pic>
      <p:pic>
        <p:nvPicPr>
          <p:cNvPr id="1039" name="Picture 15" descr="C:\Users\Татьяна\Desktop\IMG-36e2ccc040569eb11b043325d17f0907-V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1340768"/>
            <a:ext cx="325239" cy="311021"/>
          </a:xfrm>
          <a:prstGeom prst="rect">
            <a:avLst/>
          </a:prstGeom>
          <a:noFill/>
        </p:spPr>
      </p:pic>
      <p:sp>
        <p:nvSpPr>
          <p:cNvPr id="18" name="Управляющая кнопка: далее 17">
            <a:hlinkClick r:id="" action="ppaction://hlinkshowjump?jump=nextslide" highlightClick="1">
              <a:snd r:embed="rId14" name="click.wav"/>
            </a:hlinkClick>
          </p:cNvPr>
          <p:cNvSpPr/>
          <p:nvPr/>
        </p:nvSpPr>
        <p:spPr>
          <a:xfrm>
            <a:off x="179512" y="6381328"/>
            <a:ext cx="7920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074 L 0.23836 0.049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1689 L -0.02917 0.255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4348 L 0.78143 0.617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3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903 L 0.06111 0.544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2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0.01065 L 0.6448 0.482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0162 L 0.64566 -0.10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68193E-6 L 0.29913 0.210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53921E-6 L 0.36546 0.456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2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1964E-6 L 0.33854 0.598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1526 L 0.58524 0.2565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1670653788_3-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340" cy="6858000"/>
          </a:xfrm>
        </p:spPr>
      </p:pic>
      <p:pic>
        <p:nvPicPr>
          <p:cNvPr id="2067" name="Picture 19" descr="C:\Users\Татьяна\Desktop\хрюш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56176" y="980728"/>
            <a:ext cx="2160240" cy="2160240"/>
          </a:xfrm>
          <a:prstGeom prst="rect">
            <a:avLst/>
          </a:prstGeom>
          <a:noFill/>
        </p:spPr>
      </p:pic>
      <p:pic>
        <p:nvPicPr>
          <p:cNvPr id="2069" name="Picture 21" descr="C:\Users\Татьяна\Desktop\8a1084f0e09fc8d43c8f42b2d9d472d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87624" y="1196752"/>
            <a:ext cx="1944216" cy="1683367"/>
          </a:xfrm>
          <a:prstGeom prst="rect">
            <a:avLst/>
          </a:prstGeom>
          <a:noFill/>
        </p:spPr>
      </p:pic>
      <p:pic>
        <p:nvPicPr>
          <p:cNvPr id="2071" name="Picture 23" descr="C:\Users\Татьяна\Desktop\product-543104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980728"/>
            <a:ext cx="2088232" cy="2088232"/>
          </a:xfrm>
          <a:prstGeom prst="rect">
            <a:avLst/>
          </a:prstGeom>
          <a:noFill/>
        </p:spPr>
      </p:pic>
      <p:sp>
        <p:nvSpPr>
          <p:cNvPr id="35" name="Блок-схема: узел 34"/>
          <p:cNvSpPr/>
          <p:nvPr/>
        </p:nvSpPr>
        <p:spPr>
          <a:xfrm>
            <a:off x="1691680" y="116632"/>
            <a:ext cx="792088" cy="79208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4427984" y="116632"/>
            <a:ext cx="720080" cy="72008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7020272" y="116632"/>
            <a:ext cx="648072" cy="72008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907704" y="18864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1886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164288" y="18864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2073" name="Picture 25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293096"/>
            <a:ext cx="1145704" cy="1145704"/>
          </a:xfrm>
          <a:prstGeom prst="rect">
            <a:avLst/>
          </a:prstGeom>
          <a:noFill/>
        </p:spPr>
      </p:pic>
      <p:pic>
        <p:nvPicPr>
          <p:cNvPr id="2074" name="Picture 26" descr="C:\Users\Татьяна\Desktop\5р.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293096"/>
            <a:ext cx="1080120" cy="1080120"/>
          </a:xfrm>
          <a:prstGeom prst="rect">
            <a:avLst/>
          </a:prstGeom>
          <a:noFill/>
        </p:spPr>
      </p:pic>
      <p:pic>
        <p:nvPicPr>
          <p:cNvPr id="2075" name="Picture 27" descr="C:\Users\Татьяна\Desktop\5р.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064"/>
            <a:ext cx="1080120" cy="1080120"/>
          </a:xfrm>
          <a:prstGeom prst="rect">
            <a:avLst/>
          </a:prstGeom>
          <a:noFill/>
        </p:spPr>
      </p:pic>
      <p:pic>
        <p:nvPicPr>
          <p:cNvPr id="2077" name="Picture 29" descr="C:\Users\Татьяна\Desktop\2016-2rub-spmd-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5517232"/>
            <a:ext cx="1179512" cy="1179512"/>
          </a:xfrm>
          <a:prstGeom prst="rect">
            <a:avLst/>
          </a:prstGeom>
          <a:noFill/>
        </p:spPr>
      </p:pic>
      <p:pic>
        <p:nvPicPr>
          <p:cNvPr id="2078" name="Picture 30" descr="C:\Users\Татьяна\Desktop\2016-2rub-spmd-r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3717032"/>
            <a:ext cx="1152128" cy="1152128"/>
          </a:xfrm>
          <a:prstGeom prst="rect">
            <a:avLst/>
          </a:prstGeom>
          <a:noFill/>
        </p:spPr>
      </p:pic>
      <p:pic>
        <p:nvPicPr>
          <p:cNvPr id="2079" name="Picture 31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589240"/>
            <a:ext cx="1152128" cy="1152128"/>
          </a:xfrm>
          <a:prstGeom prst="rect">
            <a:avLst/>
          </a:prstGeom>
          <a:noFill/>
        </p:spPr>
      </p:pic>
      <p:pic>
        <p:nvPicPr>
          <p:cNvPr id="2080" name="Picture 32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45224"/>
            <a:ext cx="1251520" cy="1251520"/>
          </a:xfrm>
          <a:prstGeom prst="rect">
            <a:avLst/>
          </a:prstGeom>
          <a:noFill/>
        </p:spPr>
      </p:pic>
      <p:pic>
        <p:nvPicPr>
          <p:cNvPr id="2081" name="Picture 33" descr="C:\Users\Татьяна\Desktop\2016-2rub-spmd-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705872"/>
            <a:ext cx="1152128" cy="1152128"/>
          </a:xfrm>
          <a:prstGeom prst="rect">
            <a:avLst/>
          </a:prstGeom>
          <a:noFill/>
        </p:spPr>
      </p:pic>
      <p:pic>
        <p:nvPicPr>
          <p:cNvPr id="2082" name="Picture 34" descr="C:\Users\Татьяна\Desktop\5р.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373216"/>
            <a:ext cx="1152128" cy="1152128"/>
          </a:xfrm>
          <a:prstGeom prst="rect">
            <a:avLst/>
          </a:prstGeom>
          <a:noFill/>
        </p:spPr>
      </p:pic>
      <p:pic>
        <p:nvPicPr>
          <p:cNvPr id="2083" name="Picture 35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5705872"/>
            <a:ext cx="1152128" cy="1152128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>
              <a:snd r:embed="rId13" name="click.wav"/>
            </a:hlinkClick>
          </p:cNvPr>
          <p:cNvSpPr/>
          <p:nvPr/>
        </p:nvSpPr>
        <p:spPr>
          <a:xfrm>
            <a:off x="179512" y="6381328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8793E-6 L 0.04705 -0.58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43072E-7 L -0.00382 -0.613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576 L 0.74028 -0.582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03146 L 0.27275 -0.799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8101E-6 L -0.39375 -0.52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3146 L -0.55921 -0.8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99838E-7 L 0.13646 -0.783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-0.02753 L 0.13403 -0.8248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15845E-7 L -0.14184 -0.797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1751E-7 L -0.42535 -0.839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ста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Управляющая кнопка: далее 4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251520" y="6309320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-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0" name="Picture 2" descr="C:\Users\Татьяна\Desktop\3155_150107524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852936"/>
            <a:ext cx="811552" cy="1164346"/>
          </a:xfrm>
          <a:prstGeom prst="rect">
            <a:avLst/>
          </a:prstGeom>
          <a:noFill/>
        </p:spPr>
      </p:pic>
      <p:pic>
        <p:nvPicPr>
          <p:cNvPr id="2053" name="Picture 5" descr="C:\Users\Татьяна\Desktop\free-png.ru-48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996952"/>
            <a:ext cx="1080120" cy="936104"/>
          </a:xfrm>
          <a:prstGeom prst="rect">
            <a:avLst/>
          </a:prstGeom>
          <a:noFill/>
        </p:spPr>
      </p:pic>
      <p:pic>
        <p:nvPicPr>
          <p:cNvPr id="2055" name="Picture 7" descr="C:\Users\Татьяна\Desktop\vitamin-d-hits-cancer-no-background-clip-art-68608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5706" t="4962" r="34687" b="11396"/>
          <a:stretch>
            <a:fillRect/>
          </a:stretch>
        </p:blipFill>
        <p:spPr bwMode="auto">
          <a:xfrm>
            <a:off x="2843808" y="4653136"/>
            <a:ext cx="792088" cy="936104"/>
          </a:xfrm>
          <a:prstGeom prst="rect">
            <a:avLst/>
          </a:prstGeom>
          <a:noFill/>
        </p:spPr>
      </p:pic>
      <p:pic>
        <p:nvPicPr>
          <p:cNvPr id="2056" name="Picture 8" descr="C:\Users\Татьяна\Desktop\og_og_162270350922091977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7" y="4725144"/>
            <a:ext cx="1100759" cy="576064"/>
          </a:xfrm>
          <a:prstGeom prst="rect">
            <a:avLst/>
          </a:prstGeom>
          <a:noFill/>
        </p:spPr>
      </p:pic>
      <p:pic>
        <p:nvPicPr>
          <p:cNvPr id="2057" name="Picture 9" descr="C:\Users\Татьяна\Desktop\2016-2rub-spmd-r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124744"/>
            <a:ext cx="936104" cy="936104"/>
          </a:xfrm>
          <a:prstGeom prst="rect">
            <a:avLst/>
          </a:prstGeom>
          <a:noFill/>
        </p:spPr>
      </p:pic>
      <p:pic>
        <p:nvPicPr>
          <p:cNvPr id="2058" name="Picture 10" descr="C:\Users\Татьяна\Desktop\2016-2rub-spmd-r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124744"/>
            <a:ext cx="936104" cy="936104"/>
          </a:xfrm>
          <a:prstGeom prst="rect">
            <a:avLst/>
          </a:prstGeom>
          <a:noFill/>
        </p:spPr>
      </p:pic>
      <p:pic>
        <p:nvPicPr>
          <p:cNvPr id="2059" name="Picture 11" descr="C:\Users\Татьяна\Desktop\2016-2rub-spmd-r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124744"/>
            <a:ext cx="936104" cy="936104"/>
          </a:xfrm>
          <a:prstGeom prst="rect">
            <a:avLst/>
          </a:prstGeom>
          <a:noFill/>
        </p:spPr>
      </p:pic>
      <p:pic>
        <p:nvPicPr>
          <p:cNvPr id="2062" name="Picture 14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124744"/>
            <a:ext cx="1001688" cy="1001688"/>
          </a:xfrm>
          <a:prstGeom prst="rect">
            <a:avLst/>
          </a:prstGeom>
          <a:noFill/>
        </p:spPr>
      </p:pic>
      <p:pic>
        <p:nvPicPr>
          <p:cNvPr id="2063" name="Picture 15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124744"/>
            <a:ext cx="1001688" cy="1001688"/>
          </a:xfrm>
          <a:prstGeom prst="rect">
            <a:avLst/>
          </a:prstGeom>
          <a:noFill/>
        </p:spPr>
      </p:pic>
      <p:pic>
        <p:nvPicPr>
          <p:cNvPr id="2064" name="Picture 16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124744"/>
            <a:ext cx="1001688" cy="1001688"/>
          </a:xfrm>
          <a:prstGeom prst="rect">
            <a:avLst/>
          </a:prstGeom>
          <a:noFill/>
        </p:spPr>
      </p:pic>
      <p:pic>
        <p:nvPicPr>
          <p:cNvPr id="2065" name="Picture 17" descr="C:\Users\Татьяна\Desktop\0eb2211425a981104706e208da79dee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124744"/>
            <a:ext cx="1001688" cy="1001688"/>
          </a:xfrm>
          <a:prstGeom prst="rect">
            <a:avLst/>
          </a:prstGeom>
          <a:noFill/>
        </p:spPr>
      </p:pic>
      <p:pic>
        <p:nvPicPr>
          <p:cNvPr id="2066" name="Picture 18" descr="C:\Users\Татьяна\Desktop\5р.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365104"/>
            <a:ext cx="864096" cy="864096"/>
          </a:xfrm>
          <a:prstGeom prst="rect">
            <a:avLst/>
          </a:prstGeom>
          <a:noFill/>
        </p:spPr>
      </p:pic>
      <p:pic>
        <p:nvPicPr>
          <p:cNvPr id="22" name="Picture 18" descr="C:\Users\Татьяна\Desktop\5р.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941168"/>
            <a:ext cx="864096" cy="864096"/>
          </a:xfrm>
          <a:prstGeom prst="rect">
            <a:avLst/>
          </a:prstGeom>
          <a:noFill/>
        </p:spPr>
      </p:pic>
      <p:pic>
        <p:nvPicPr>
          <p:cNvPr id="23" name="Picture 18" descr="C:\Users\Татьяна\Desktop\5р.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013176"/>
            <a:ext cx="864096" cy="864096"/>
          </a:xfrm>
          <a:prstGeom prst="rect">
            <a:avLst/>
          </a:prstGeom>
          <a:noFill/>
        </p:spPr>
      </p:pic>
      <p:pic>
        <p:nvPicPr>
          <p:cNvPr id="19" name="Picture 3" descr="C:\Users\Татьяна\Desktop\im96164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1" t="21773" r="6801" b="20546"/>
          <a:stretch>
            <a:fillRect/>
          </a:stretch>
        </p:blipFill>
        <p:spPr bwMode="auto">
          <a:xfrm>
            <a:off x="6228184" y="3212976"/>
            <a:ext cx="792088" cy="648072"/>
          </a:xfrm>
          <a:prstGeom prst="rect">
            <a:avLst/>
          </a:prstGeom>
          <a:noFill/>
        </p:spPr>
      </p:pic>
      <p:sp>
        <p:nvSpPr>
          <p:cNvPr id="24" name="Управляющая кнопка: далее 23">
            <a:hlinkClick r:id="" action="ppaction://hlinkshowjump?jump=nextslide" highlightClick="1">
              <a:snd r:embed="rId13" name="click.wav"/>
            </a:hlinkClick>
          </p:cNvPr>
          <p:cNvSpPr/>
          <p:nvPr/>
        </p:nvSpPr>
        <p:spPr>
          <a:xfrm>
            <a:off x="827584" y="6093296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16169E-6 L 0.08664 0.10479 " pathEditMode="relative" ptsTypes="AA">
                                      <p:cBhvr>
                                        <p:cTn id="6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3192 L -0.03107 0.115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087 L -0.14132 0.105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2152 L -0.25938 0.105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2743E-7 L 0.12604 0.12607 " pathEditMode="relative" ptsTypes="AA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508 L 0.01198 0.110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2743E-7 L -0.08663 0.10502 " pathEditMode="relative" ptsTypes="AA">
                                      <p:cBhvr>
                                        <p:cTn id="3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0023 L 0.32292 -0.3148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13385 -0.14699 " pathEditMode="relative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13385 -0.14699 " pathEditMode="relative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-ая-витрина-с-красным-тентом-764649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8256"/>
            <a:ext cx="9144000" cy="6876256"/>
          </a:xfrm>
        </p:spPr>
      </p:pic>
      <p:pic>
        <p:nvPicPr>
          <p:cNvPr id="1026" name="Picture 2" descr="C:\Users\Татьяна\Desktop\3155_1501075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412776"/>
            <a:ext cx="1097674" cy="1728192"/>
          </a:xfrm>
          <a:prstGeom prst="rect">
            <a:avLst/>
          </a:prstGeom>
          <a:noFill/>
        </p:spPr>
      </p:pic>
      <p:pic>
        <p:nvPicPr>
          <p:cNvPr id="6" name="Picture 2" descr="C:\Users\Татьяна\Desktop\3155_1501075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12776"/>
            <a:ext cx="1097674" cy="1728192"/>
          </a:xfrm>
          <a:prstGeom prst="rect">
            <a:avLst/>
          </a:prstGeom>
          <a:noFill/>
        </p:spPr>
      </p:pic>
      <p:pic>
        <p:nvPicPr>
          <p:cNvPr id="7" name="Picture 2" descr="C:\Users\Татьяна\Desktop\3155_1501075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12776"/>
            <a:ext cx="1097674" cy="1728192"/>
          </a:xfrm>
          <a:prstGeom prst="rect">
            <a:avLst/>
          </a:prstGeom>
          <a:noFill/>
        </p:spPr>
      </p:pic>
      <p:pic>
        <p:nvPicPr>
          <p:cNvPr id="8" name="Picture 2" descr="C:\Users\Татьяна\Desktop\3155_1501075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12776"/>
            <a:ext cx="1097674" cy="1728192"/>
          </a:xfrm>
          <a:prstGeom prst="rect">
            <a:avLst/>
          </a:prstGeom>
          <a:noFill/>
        </p:spPr>
      </p:pic>
      <p:pic>
        <p:nvPicPr>
          <p:cNvPr id="9" name="Picture 2" descr="C:\Users\Татьяна\Desktop\3155_1501075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12776"/>
            <a:ext cx="1097674" cy="1728192"/>
          </a:xfrm>
          <a:prstGeom prst="rect">
            <a:avLst/>
          </a:prstGeom>
          <a:noFill/>
        </p:spPr>
      </p:pic>
      <p:pic>
        <p:nvPicPr>
          <p:cNvPr id="11" name="Picture 2" descr="C:\Users\Татьяна\Desktop\3155_1501075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12776"/>
            <a:ext cx="1097674" cy="1728192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cartons-югурт-10676068.jpg"/>
          <p:cNvPicPr>
            <a:picLocks noChangeAspect="1" noChangeArrowheads="1"/>
          </p:cNvPicPr>
          <p:nvPr/>
        </p:nvPicPr>
        <p:blipFill>
          <a:blip r:embed="rId5" cstate="print"/>
          <a:srcRect r="933" b="7657"/>
          <a:stretch>
            <a:fillRect/>
          </a:stretch>
        </p:blipFill>
        <p:spPr bwMode="auto">
          <a:xfrm>
            <a:off x="5292080" y="4941168"/>
            <a:ext cx="1681829" cy="1548220"/>
          </a:xfrm>
          <a:prstGeom prst="rect">
            <a:avLst/>
          </a:prstGeom>
          <a:noFill/>
        </p:spPr>
      </p:pic>
      <p:pic>
        <p:nvPicPr>
          <p:cNvPr id="13" name="Picture 3" descr="C:\Users\Татьяна\Desktop\cartons-югурт-10676068.jpg"/>
          <p:cNvPicPr>
            <a:picLocks noChangeAspect="1" noChangeArrowheads="1"/>
          </p:cNvPicPr>
          <p:nvPr/>
        </p:nvPicPr>
        <p:blipFill>
          <a:blip r:embed="rId5" cstate="print"/>
          <a:srcRect r="933" b="7657"/>
          <a:stretch>
            <a:fillRect/>
          </a:stretch>
        </p:blipFill>
        <p:spPr bwMode="auto">
          <a:xfrm>
            <a:off x="1691680" y="4941168"/>
            <a:ext cx="1681829" cy="1548220"/>
          </a:xfrm>
          <a:prstGeom prst="rect">
            <a:avLst/>
          </a:prstGeom>
          <a:noFill/>
        </p:spPr>
      </p:pic>
      <p:pic>
        <p:nvPicPr>
          <p:cNvPr id="15" name="Picture 3" descr="C:\Users\Татьяна\Desktop\cartons-югурт-10676068.jpg"/>
          <p:cNvPicPr>
            <a:picLocks noChangeAspect="1" noChangeArrowheads="1"/>
          </p:cNvPicPr>
          <p:nvPr/>
        </p:nvPicPr>
        <p:blipFill>
          <a:blip r:embed="rId5" cstate="print"/>
          <a:srcRect r="933" b="7657"/>
          <a:stretch>
            <a:fillRect/>
          </a:stretch>
        </p:blipFill>
        <p:spPr bwMode="auto">
          <a:xfrm>
            <a:off x="3491880" y="4941168"/>
            <a:ext cx="1681829" cy="1548220"/>
          </a:xfrm>
          <a:prstGeom prst="rect">
            <a:avLst/>
          </a:prstGeom>
          <a:noFill/>
        </p:spPr>
      </p:pic>
      <p:pic>
        <p:nvPicPr>
          <p:cNvPr id="1028" name="Picture 4" descr="C:\Users\Татьяна\Desktop\16575430_cd22d210ff90056400344027c7e0506e_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3356992"/>
            <a:ext cx="648072" cy="1356516"/>
          </a:xfrm>
          <a:prstGeom prst="rect">
            <a:avLst/>
          </a:prstGeom>
          <a:noFill/>
        </p:spPr>
      </p:pic>
      <p:pic>
        <p:nvPicPr>
          <p:cNvPr id="19" name="Picture 4" descr="C:\Users\Татьяна\Desktop\16575430_cd22d210ff90056400344027c7e0506e_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356992"/>
            <a:ext cx="648072" cy="1368152"/>
          </a:xfrm>
          <a:prstGeom prst="rect">
            <a:avLst/>
          </a:prstGeom>
          <a:noFill/>
        </p:spPr>
      </p:pic>
      <p:pic>
        <p:nvPicPr>
          <p:cNvPr id="21" name="Picture 4" descr="C:\Users\Татьяна\Desktop\16575430_cd22d210ff90056400344027c7e0506e_8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356992"/>
            <a:ext cx="640341" cy="1368152"/>
          </a:xfrm>
          <a:prstGeom prst="rect">
            <a:avLst/>
          </a:prstGeom>
          <a:noFill/>
        </p:spPr>
      </p:pic>
      <p:pic>
        <p:nvPicPr>
          <p:cNvPr id="1029" name="Picture 5" descr="C:\Users\Татьяна\Desktop\16575430_cd22d210ff90056400344027c7e0506e_8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3356992"/>
            <a:ext cx="618609" cy="1354500"/>
          </a:xfrm>
          <a:prstGeom prst="rect">
            <a:avLst/>
          </a:prstGeom>
          <a:noFill/>
        </p:spPr>
      </p:pic>
      <p:pic>
        <p:nvPicPr>
          <p:cNvPr id="1030" name="Picture 6" descr="C:\Users\Татьяна\Desktop\16575430_cd22d210ff90056400344027c7e0506e_8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78874" y="3356992"/>
            <a:ext cx="624844" cy="1368152"/>
          </a:xfrm>
          <a:prstGeom prst="rect">
            <a:avLst/>
          </a:prstGeom>
          <a:noFill/>
        </p:spPr>
      </p:pic>
      <p:pic>
        <p:nvPicPr>
          <p:cNvPr id="24" name="Picture 4" descr="C:\Users\Татьяна\Desktop\16575430_cd22d210ff90056400344027c7e0506e_8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3356992"/>
            <a:ext cx="720080" cy="1381637"/>
          </a:xfrm>
          <a:prstGeom prst="rect">
            <a:avLst/>
          </a:prstGeom>
          <a:noFill/>
        </p:spPr>
      </p:pic>
      <p:pic>
        <p:nvPicPr>
          <p:cNvPr id="25" name="Picture 5" descr="C:\Users\Татьяна\Desktop\16575430_cd22d210ff90056400344027c7e0506e_8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3356992"/>
            <a:ext cx="618609" cy="1354500"/>
          </a:xfrm>
          <a:prstGeom prst="rect">
            <a:avLst/>
          </a:prstGeom>
          <a:noFill/>
        </p:spPr>
      </p:pic>
      <p:pic>
        <p:nvPicPr>
          <p:cNvPr id="1031" name="Picture 7" descr="C:\Users\Татьяна\Desktop\16575430_cd22d210ff90056400344027c7e0506e_8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3356992"/>
            <a:ext cx="648072" cy="1296144"/>
          </a:xfrm>
          <a:prstGeom prst="rect">
            <a:avLst/>
          </a:prstGeom>
          <a:noFill/>
        </p:spPr>
      </p:pic>
      <p:pic>
        <p:nvPicPr>
          <p:cNvPr id="27" name="Picture 4" descr="C:\Users\Татьяна\Desktop\16575430_cd22d210ff90056400344027c7e0506e_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356992"/>
            <a:ext cx="648072" cy="1368152"/>
          </a:xfrm>
          <a:prstGeom prst="rect">
            <a:avLst/>
          </a:prstGeom>
          <a:noFill/>
        </p:spPr>
      </p:pic>
      <p:pic>
        <p:nvPicPr>
          <p:cNvPr id="28" name="Picture 4" descr="C:\Users\Татьяна\Desktop\16575430_cd22d210ff90056400344027c7e0506e_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356992"/>
            <a:ext cx="648072" cy="1368152"/>
          </a:xfrm>
          <a:prstGeom prst="rect">
            <a:avLst/>
          </a:prstGeom>
          <a:noFill/>
        </p:spPr>
      </p:pic>
      <p:pic>
        <p:nvPicPr>
          <p:cNvPr id="1032" name="Picture 8" descr="C:\Users\Татьяна\Desktop\тележка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089435"/>
            <a:ext cx="1835696" cy="1768565"/>
          </a:xfrm>
          <a:prstGeom prst="rect">
            <a:avLst/>
          </a:prstGeom>
          <a:noFill/>
        </p:spPr>
      </p:pic>
      <p:pic>
        <p:nvPicPr>
          <p:cNvPr id="1033" name="Picture 9" descr="C:\Users\Татьяна\Desktop\image156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1772816"/>
            <a:ext cx="1128312" cy="936104"/>
          </a:xfrm>
          <a:prstGeom prst="rect">
            <a:avLst/>
          </a:prstGeom>
          <a:noFill/>
        </p:spPr>
      </p:pic>
      <p:pic>
        <p:nvPicPr>
          <p:cNvPr id="33" name="Picture 9" descr="C:\Users\Татьяна\Desktop\image156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3717032"/>
            <a:ext cx="1128312" cy="936104"/>
          </a:xfrm>
          <a:prstGeom prst="rect">
            <a:avLst/>
          </a:prstGeom>
          <a:noFill/>
        </p:spPr>
      </p:pic>
      <p:pic>
        <p:nvPicPr>
          <p:cNvPr id="34" name="Picture 9" descr="C:\Users\Татьяна\Desktop\image156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5229200"/>
            <a:ext cx="1128312" cy="936104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95536" y="21328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520" y="407707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5р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5536" y="558924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395536" y="6381328"/>
            <a:ext cx="86409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5 -0.08397 L -0.05208 0.46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официа-ьные-советники-прези-ента-919335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19051" cy="6453336"/>
          </a:xfrm>
        </p:spPr>
      </p:pic>
      <p:pic>
        <p:nvPicPr>
          <p:cNvPr id="6" name="Рисунок 5" descr="free-png.ru-4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196752"/>
            <a:ext cx="1152128" cy="883336"/>
          </a:xfrm>
          <a:prstGeom prst="rect">
            <a:avLst/>
          </a:prstGeom>
        </p:spPr>
      </p:pic>
      <p:pic>
        <p:nvPicPr>
          <p:cNvPr id="7" name="Рисунок 6" descr="free-png.ru-4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196752"/>
            <a:ext cx="1108306" cy="849738"/>
          </a:xfrm>
          <a:prstGeom prst="rect">
            <a:avLst/>
          </a:prstGeom>
        </p:spPr>
      </p:pic>
      <p:pic>
        <p:nvPicPr>
          <p:cNvPr id="9" name="Рисунок 8" descr="free-png.ru-4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196752"/>
            <a:ext cx="1108306" cy="849738"/>
          </a:xfrm>
          <a:prstGeom prst="rect">
            <a:avLst/>
          </a:prstGeom>
        </p:spPr>
      </p:pic>
      <p:pic>
        <p:nvPicPr>
          <p:cNvPr id="10" name="Рисунок 9" descr="free-png.ru-4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268760"/>
            <a:ext cx="1108306" cy="849738"/>
          </a:xfrm>
          <a:prstGeom prst="rect">
            <a:avLst/>
          </a:prstGeom>
        </p:spPr>
      </p:pic>
      <p:pic>
        <p:nvPicPr>
          <p:cNvPr id="12" name="Рисунок 11" descr="free-png.ru-48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3789040"/>
            <a:ext cx="1440160" cy="960576"/>
          </a:xfrm>
          <a:prstGeom prst="rect">
            <a:avLst/>
          </a:prstGeom>
        </p:spPr>
      </p:pic>
      <p:pic>
        <p:nvPicPr>
          <p:cNvPr id="13" name="Рисунок 12" descr="free-png.ru-48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789040"/>
            <a:ext cx="1440160" cy="960576"/>
          </a:xfrm>
          <a:prstGeom prst="rect">
            <a:avLst/>
          </a:prstGeom>
        </p:spPr>
      </p:pic>
      <p:pic>
        <p:nvPicPr>
          <p:cNvPr id="16" name="Рисунок 15" descr="free-png.ru-48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789040"/>
            <a:ext cx="1440160" cy="960576"/>
          </a:xfrm>
          <a:prstGeom prst="rect">
            <a:avLst/>
          </a:prstGeom>
        </p:spPr>
      </p:pic>
      <p:pic>
        <p:nvPicPr>
          <p:cNvPr id="17" name="Рисунок 16" descr="free-png.ru-48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789040"/>
            <a:ext cx="1440160" cy="960576"/>
          </a:xfrm>
          <a:prstGeom prst="rect">
            <a:avLst/>
          </a:prstGeom>
        </p:spPr>
      </p:pic>
      <p:pic>
        <p:nvPicPr>
          <p:cNvPr id="18" name="Рисунок 17" descr="батон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2996952"/>
            <a:ext cx="1368152" cy="769586"/>
          </a:xfrm>
          <a:prstGeom prst="rect">
            <a:avLst/>
          </a:prstGeom>
        </p:spPr>
      </p:pic>
      <p:pic>
        <p:nvPicPr>
          <p:cNvPr id="19" name="Рисунок 18" descr="батон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2924944"/>
            <a:ext cx="1368152" cy="769586"/>
          </a:xfrm>
          <a:prstGeom prst="rect">
            <a:avLst/>
          </a:prstGeom>
        </p:spPr>
      </p:pic>
      <p:pic>
        <p:nvPicPr>
          <p:cNvPr id="20" name="Рисунок 19" descr="батон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924944"/>
            <a:ext cx="1368152" cy="769586"/>
          </a:xfrm>
          <a:prstGeom prst="rect">
            <a:avLst/>
          </a:prstGeom>
        </p:spPr>
      </p:pic>
      <p:pic>
        <p:nvPicPr>
          <p:cNvPr id="21" name="Рисунок 20" descr="батон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924944"/>
            <a:ext cx="1368152" cy="769586"/>
          </a:xfrm>
          <a:prstGeom prst="rect">
            <a:avLst/>
          </a:prstGeom>
        </p:spPr>
      </p:pic>
      <p:pic>
        <p:nvPicPr>
          <p:cNvPr id="2051" name="Picture 3" descr="C:\Users\Татьяна\Desktop\image15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3827">
            <a:off x="308600" y="3937676"/>
            <a:ext cx="1367497" cy="962313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image15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00502">
            <a:off x="357990" y="2635517"/>
            <a:ext cx="1300952" cy="958710"/>
          </a:xfrm>
          <a:prstGeom prst="rect">
            <a:avLst/>
          </a:prstGeom>
          <a:noFill/>
        </p:spPr>
      </p:pic>
      <p:pic>
        <p:nvPicPr>
          <p:cNvPr id="2053" name="Picture 5" descr="C:\Users\Татьяна\Desktop\image15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54590">
            <a:off x="351920" y="1313267"/>
            <a:ext cx="1278025" cy="84176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 rot="21108943">
            <a:off x="755576" y="436510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100236">
            <a:off x="827584" y="306896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6р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1342708">
            <a:off x="827584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4" name="Picture 6" descr="C:\Users\Татьяна\Desktop\3155_15010752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5013176"/>
            <a:ext cx="842721" cy="1326790"/>
          </a:xfrm>
          <a:prstGeom prst="rect">
            <a:avLst/>
          </a:prstGeom>
          <a:noFill/>
        </p:spPr>
      </p:pic>
      <p:pic>
        <p:nvPicPr>
          <p:cNvPr id="2055" name="Picture 7" descr="C:\Users\Татьяна\Desktop\тележка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25145"/>
            <a:ext cx="2471152" cy="2132856"/>
          </a:xfrm>
          <a:prstGeom prst="rect">
            <a:avLst/>
          </a:prstGeom>
          <a:noFill/>
        </p:spPr>
      </p:pic>
      <p:sp>
        <p:nvSpPr>
          <p:cNvPr id="28" name="Управляющая кнопка: далее 27">
            <a:hlinkClick r:id="" action="ppaction://hlinkshowjump?jump=nextslide" highlightClick="1">
              <a:snd r:embed="rId11" name="click.wav"/>
            </a:hlinkClick>
          </p:cNvPr>
          <p:cNvSpPr/>
          <p:nvPr/>
        </p:nvSpPr>
        <p:spPr>
          <a:xfrm>
            <a:off x="827584" y="6237312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4416E-6 L 0.05521 0.181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-ая-витрина-с-красным-тентом-764649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9144000" cy="6804248"/>
          </a:xfrm>
        </p:spPr>
      </p:pic>
      <p:pic>
        <p:nvPicPr>
          <p:cNvPr id="22" name="Рисунок 21" descr="b1e744015472120f418a68cf9e0d1d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5157192"/>
            <a:ext cx="1440160" cy="1152127"/>
          </a:xfrm>
          <a:prstGeom prst="rect">
            <a:avLst/>
          </a:prstGeom>
        </p:spPr>
      </p:pic>
      <p:pic>
        <p:nvPicPr>
          <p:cNvPr id="23" name="Рисунок 22" descr="b1e744015472120f418a68cf9e0d1d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5157192"/>
            <a:ext cx="1440160" cy="1136968"/>
          </a:xfrm>
          <a:prstGeom prst="rect">
            <a:avLst/>
          </a:prstGeom>
        </p:spPr>
      </p:pic>
      <p:pic>
        <p:nvPicPr>
          <p:cNvPr id="24" name="Рисунок 23" descr="b1e744015472120f418a68cf9e0d1d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5157192"/>
            <a:ext cx="1440160" cy="1136968"/>
          </a:xfrm>
          <a:prstGeom prst="rect">
            <a:avLst/>
          </a:prstGeom>
        </p:spPr>
      </p:pic>
      <p:pic>
        <p:nvPicPr>
          <p:cNvPr id="3075" name="Picture 3" descr="C:\Users\Татьяна\Desktop\im96164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1" t="21773" r="6801" b="20546"/>
          <a:stretch>
            <a:fillRect/>
          </a:stretch>
        </p:blipFill>
        <p:spPr bwMode="auto">
          <a:xfrm>
            <a:off x="2555776" y="3573016"/>
            <a:ext cx="1944216" cy="1156685"/>
          </a:xfrm>
          <a:prstGeom prst="rect">
            <a:avLst/>
          </a:prstGeom>
          <a:noFill/>
        </p:spPr>
      </p:pic>
      <p:pic>
        <p:nvPicPr>
          <p:cNvPr id="29" name="Picture 3" descr="C:\Users\Татьяна\Desktop\im96164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1" t="21773" r="6801" b="20546"/>
          <a:stretch>
            <a:fillRect/>
          </a:stretch>
        </p:blipFill>
        <p:spPr bwMode="auto">
          <a:xfrm>
            <a:off x="4716016" y="3645024"/>
            <a:ext cx="1944216" cy="1156685"/>
          </a:xfrm>
          <a:prstGeom prst="rect">
            <a:avLst/>
          </a:prstGeom>
          <a:noFill/>
        </p:spPr>
      </p:pic>
      <p:pic>
        <p:nvPicPr>
          <p:cNvPr id="30" name="Picture 3" descr="C:\Users\Татьяна\Desktop\im96164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1" t="21773" r="6801" b="20546"/>
          <a:stretch>
            <a:fillRect/>
          </a:stretch>
        </p:blipFill>
        <p:spPr bwMode="auto">
          <a:xfrm>
            <a:off x="6804248" y="3573016"/>
            <a:ext cx="1944216" cy="1156685"/>
          </a:xfrm>
          <a:prstGeom prst="rect">
            <a:avLst/>
          </a:prstGeom>
          <a:noFill/>
        </p:spPr>
      </p:pic>
      <p:pic>
        <p:nvPicPr>
          <p:cNvPr id="3076" name="Picture 4" descr="C:\Users\Татьяна\Desktop\beseda_26TB_black_3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772816"/>
            <a:ext cx="2250250" cy="1440160"/>
          </a:xfrm>
          <a:prstGeom prst="rect">
            <a:avLst/>
          </a:prstGeom>
          <a:noFill/>
        </p:spPr>
      </p:pic>
      <p:pic>
        <p:nvPicPr>
          <p:cNvPr id="32" name="Picture 4" descr="C:\Users\Татьяна\Desktop\beseda_26TB_black_3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824"/>
            <a:ext cx="2137738" cy="1368152"/>
          </a:xfrm>
          <a:prstGeom prst="rect">
            <a:avLst/>
          </a:prstGeom>
          <a:noFill/>
        </p:spPr>
      </p:pic>
      <p:pic>
        <p:nvPicPr>
          <p:cNvPr id="33" name="Picture 4" descr="C:\Users\Татьяна\Desktop\beseda_26TB_black_3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844824"/>
            <a:ext cx="2171818" cy="1389964"/>
          </a:xfrm>
          <a:prstGeom prst="rect">
            <a:avLst/>
          </a:prstGeom>
          <a:noFill/>
        </p:spPr>
      </p:pic>
      <p:pic>
        <p:nvPicPr>
          <p:cNvPr id="3077" name="Picture 5" descr="C:\Users\Татьяна\Desktop\image15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140" y="1772816"/>
            <a:ext cx="1841889" cy="1296144"/>
          </a:xfrm>
          <a:prstGeom prst="rect">
            <a:avLst/>
          </a:prstGeom>
          <a:noFill/>
        </p:spPr>
      </p:pic>
      <p:pic>
        <p:nvPicPr>
          <p:cNvPr id="35" name="Picture 5" descr="C:\Users\Татьяна\Desktop\image15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429000"/>
            <a:ext cx="1841889" cy="1296144"/>
          </a:xfrm>
          <a:prstGeom prst="rect">
            <a:avLst/>
          </a:prstGeom>
          <a:noFill/>
        </p:spPr>
      </p:pic>
      <p:pic>
        <p:nvPicPr>
          <p:cNvPr id="36" name="Picture 5" descr="C:\Users\Татьяна\Desktop\image15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013176"/>
            <a:ext cx="1739560" cy="122413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971600" y="40050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6р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9592" y="23488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7р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9592" y="558924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10р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" name="Picture 2" descr="C:\Users\Татьяна\Desktop\3155_15010752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5085184"/>
            <a:ext cx="823256" cy="1296144"/>
          </a:xfrm>
          <a:prstGeom prst="rect">
            <a:avLst/>
          </a:prstGeom>
          <a:noFill/>
        </p:spPr>
      </p:pic>
      <p:pic>
        <p:nvPicPr>
          <p:cNvPr id="42" name="Picture 8" descr="C:\Users\Татьяна\Desktop\free-png.ru-48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5517232"/>
            <a:ext cx="1079681" cy="720080"/>
          </a:xfrm>
          <a:prstGeom prst="rect">
            <a:avLst/>
          </a:prstGeom>
          <a:noFill/>
        </p:spPr>
      </p:pic>
      <p:pic>
        <p:nvPicPr>
          <p:cNvPr id="3078" name="Picture 6" descr="C:\Users\Татьяна\Desktop\тележка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6278" y="4797152"/>
            <a:ext cx="2387722" cy="2060848"/>
          </a:xfrm>
          <a:prstGeom prst="rect">
            <a:avLst/>
          </a:prstGeom>
          <a:noFill/>
        </p:spPr>
      </p:pic>
      <p:sp>
        <p:nvSpPr>
          <p:cNvPr id="25" name="Управляющая кнопка: далее 24">
            <a:hlinkClick r:id="" action="ppaction://hlinkshowjump?jump=nextslide" highlightClick="1">
              <a:snd r:embed="rId13" name="click.wav"/>
            </a:hlinkClick>
          </p:cNvPr>
          <p:cNvSpPr/>
          <p:nvPr/>
        </p:nvSpPr>
        <p:spPr>
          <a:xfrm>
            <a:off x="539552" y="6381328"/>
            <a:ext cx="86409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2084E-6 L -0.04722 0.23086 " pathEditMode="relative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14</Words>
  <Application>Microsoft Office PowerPoint</Application>
  <PresentationFormat>Экран (4:3)</PresentationFormat>
  <Paragraphs>13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95</cp:revision>
  <dcterms:created xsi:type="dcterms:W3CDTF">2023-03-22T14:01:00Z</dcterms:created>
  <dcterms:modified xsi:type="dcterms:W3CDTF">2023-03-25T15:16:46Z</dcterms:modified>
</cp:coreProperties>
</file>