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7" r:id="rId10"/>
    <p:sldId id="266" r:id="rId11"/>
    <p:sldId id="265" r:id="rId12"/>
    <p:sldId id="268" r:id="rId13"/>
    <p:sldId id="271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7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5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07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1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4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83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47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4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3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4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2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8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57BA-F275-4644-B451-4455A8808FE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05151-0A6C-45A0-93F3-A6193CFA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37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11C28-99A8-446D-B061-5B99A927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3" y="215758"/>
            <a:ext cx="11537877" cy="58562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ИНТЕРНЕТ-УРОК  ПО  ПРОФОРИЕНТАЦИИ  ШКОЛЬНИКОВ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DD6943-08EB-45C0-B5A6-B752BB089DC7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" y="1074345"/>
            <a:ext cx="11537877" cy="47356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6AA86A9-F897-42B5-90F1-F4466BAF4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144" y="6056617"/>
            <a:ext cx="11537878" cy="693504"/>
          </a:xfrm>
        </p:spPr>
        <p:txBody>
          <a:bodyPr>
            <a:normAutofit fontScale="47500" lnSpcReduction="20000"/>
          </a:bodyPr>
          <a:lstStyle/>
          <a:p>
            <a:pPr marL="5181600" lvl="2" indent="0" algn="just">
              <a:lnSpc>
                <a:spcPts val="1680"/>
              </a:lnSpc>
              <a:spcAft>
                <a:spcPts val="800"/>
              </a:spcAft>
              <a:buNone/>
            </a:pPr>
            <a:r>
              <a:rPr lang="ru-RU" sz="41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Социальный педагог: </a:t>
            </a:r>
            <a:r>
              <a:rPr lang="ru-RU" sz="41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Порублева</a:t>
            </a:r>
            <a:r>
              <a:rPr lang="ru-RU" sz="41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Татьяна Валентиновн       МАУ ДО ДДТ Октябрьского района  г. Ставрополь</a:t>
            </a:r>
          </a:p>
          <a:p>
            <a:pPr marL="426720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97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B25246-DE70-4C84-A11F-C331A926DE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7" y="143838"/>
            <a:ext cx="11866651" cy="6544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79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8B736D-E530-442B-89B4-CBE90ECD22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8" y="143838"/>
            <a:ext cx="11856376" cy="6544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72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C7B15A-9D79-4F42-AB5C-52D94EC9CD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1" y="174662"/>
            <a:ext cx="11856376" cy="6524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78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9C9E39-049B-4C30-9E75-B7A881F5E6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5" y="184935"/>
            <a:ext cx="11805007" cy="6472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09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3FA690-921E-4B69-A2FA-08597B6BE3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0" y="184935"/>
            <a:ext cx="11825555" cy="6493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03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FD8EEA-8CA1-43A8-8060-8C46CCA42A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5" y="184935"/>
            <a:ext cx="11815281" cy="6493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48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5BFE6C-4470-4227-82D1-E9C57D568E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174661"/>
            <a:ext cx="11805007" cy="6493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2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FC7DC7-C087-4F17-BC8F-676669985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8" y="174661"/>
            <a:ext cx="11815280" cy="6513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34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C44784-D0ED-4FCE-B20F-0F8990480D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164387"/>
            <a:ext cx="11815281" cy="6524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D96A9C-A414-43AE-B735-E9612510CE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1" y="174662"/>
            <a:ext cx="11825555" cy="6524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42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CF46D7-033C-47A8-A0FC-651909717E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7" y="174660"/>
            <a:ext cx="11856377" cy="6493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77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5CF48C-D8D6-44CC-B3E3-E17E7523B1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6" y="174661"/>
            <a:ext cx="11825554" cy="6513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04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D36FF8-B790-4235-A418-DA823EEFB1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5" y="184935"/>
            <a:ext cx="11794732" cy="6462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84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BE25D0-651E-48E0-8A2F-5E9474FF55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5208" y="143838"/>
            <a:ext cx="11805007" cy="65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9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D4027E-0CCF-417D-A264-630B99F281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2" y="174661"/>
            <a:ext cx="11835828" cy="6493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788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136</TotalTime>
  <Words>18</Words>
  <Application>Microsoft Office PowerPoint</Application>
  <PresentationFormat>Широкоэкранный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Times New Roman</vt:lpstr>
      <vt:lpstr>Tw Cen MT</vt:lpstr>
      <vt:lpstr>Контур</vt:lpstr>
      <vt:lpstr>ИНТЕРНЕТ-УРОК  ПО  ПРОФОРИЕНТАЦИИ 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ИНТЕРНЕТ-УРОК  ПО  ПРОФОРИЕНТАЦИИ  ШКОЛЬНИКОВ</dc:title>
  <dc:creator>Vladislav Porublev</dc:creator>
  <cp:lastModifiedBy>Vladislav Porublev</cp:lastModifiedBy>
  <cp:revision>10</cp:revision>
  <dcterms:created xsi:type="dcterms:W3CDTF">2020-04-15T09:04:19Z</dcterms:created>
  <dcterms:modified xsi:type="dcterms:W3CDTF">2020-04-20T18:51:01Z</dcterms:modified>
</cp:coreProperties>
</file>