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3" r:id="rId6"/>
    <p:sldId id="264" r:id="rId7"/>
    <p:sldId id="262" r:id="rId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2" autoAdjust="0"/>
  </p:normalViewPr>
  <p:slideViewPr>
    <p:cSldViewPr>
      <p:cViewPr varScale="1">
        <p:scale>
          <a:sx n="109" d="100"/>
          <a:sy n="109" d="100"/>
        </p:scale>
        <p:origin x="171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F7F28-F057-4C30-92ED-6F2C535BE600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DEA9D-A7A5-49A5-9686-BC63C5BFD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1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режиме просмотра, щелкая по каждой картинке, распределим фрукты и овощи на группы.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EA9D-A7A5-49A5-9686-BC63C5BFDD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27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Рассмотрев</a:t>
            </a:r>
            <a:r>
              <a:rPr lang="ru-RU" baseline="0" dirty="0" smtClean="0"/>
              <a:t> фрукты, делаем щелчок. Появляется картинка сада.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EA9D-A7A5-49A5-9686-BC63C5BFDD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9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Рассмотрев овощи, делаем</a:t>
            </a:r>
            <a:r>
              <a:rPr lang="ru-RU" baseline="0" dirty="0" smtClean="0"/>
              <a:t> щелчок. Появляется картинка огорода.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EA9D-A7A5-49A5-9686-BC63C5BFDD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6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9D1BA-DB1B-4199-89D3-60678C1D014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4037577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B9131-58CF-4D32-AB51-24533B82CB3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39879498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86130-4913-4DE7-8F56-347AE398B22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4778201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9F143-4DFB-40D8-A1EA-EC46BD40AB2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61830996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646CC-E080-40C3-9FE3-E53B7BCECFA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114810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E75F8-981F-447D-9CC4-A379CEB63E17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2140869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294DE-DBC6-44C5-BEF2-E5F15790965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32822168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24FAC-05F9-45F3-BC99-3183ABC49D2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40349139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B32D5-5106-49AF-927D-FB4656D2622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56497427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DE0F5-1EF2-4A16-B657-F536E9331BB0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75433692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63438-E214-44DA-960C-08B775DDD3BF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8589450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2787C4-36F1-4168-9033-B66F31184F76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jp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e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gi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9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ru-RU" altLang="ru-RU" sz="4400" dirty="0" smtClean="0">
                <a:solidFill>
                  <a:schemeClr val="tx1"/>
                </a:solidFill>
              </a:rPr>
              <a:t>Почему нужно есть </a:t>
            </a:r>
            <a:br>
              <a:rPr lang="ru-RU" altLang="ru-RU" sz="4400" dirty="0" smtClean="0">
                <a:solidFill>
                  <a:schemeClr val="tx1"/>
                </a:solidFill>
              </a:rPr>
            </a:br>
            <a:r>
              <a:rPr lang="ru-RU" altLang="ru-RU" sz="4400" dirty="0" smtClean="0">
                <a:solidFill>
                  <a:schemeClr val="tx1"/>
                </a:solidFill>
              </a:rPr>
              <a:t>много фруктов и овощей?</a:t>
            </a:r>
            <a:endParaRPr lang="es-ES" altLang="ru-RU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37139"/>
            <a:ext cx="8229600" cy="653352"/>
          </a:xfrm>
        </p:spPr>
        <p:txBody>
          <a:bodyPr/>
          <a:lstStyle/>
          <a:p>
            <a:r>
              <a:rPr lang="ru-RU" altLang="ru-RU" sz="3200" dirty="0" smtClean="0"/>
              <a:t>Назовите фрукты и овощи</a:t>
            </a:r>
            <a:endParaRPr lang="ru-RU" alt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9144000" cy="198884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7164" y="3718067"/>
            <a:ext cx="1856352" cy="16876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6739" y="5925952"/>
            <a:ext cx="1800200" cy="8667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5085184"/>
            <a:ext cx="1081953" cy="1055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01" y="5439769"/>
            <a:ext cx="882950" cy="1203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59632" y="915681"/>
            <a:ext cx="93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Овощи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092280" y="1100347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Фрукты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" y="4515958"/>
            <a:ext cx="1049197" cy="11090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6586" r="7067" b="12921"/>
          <a:stretch/>
        </p:blipFill>
        <p:spPr>
          <a:xfrm rot="4868974">
            <a:off x="324364" y="5446869"/>
            <a:ext cx="1223665" cy="13868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98" y="4665521"/>
            <a:ext cx="1683632" cy="1181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72" y="4665521"/>
            <a:ext cx="1213235" cy="10987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60" y="5521520"/>
            <a:ext cx="1009005" cy="112129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26" y="4637529"/>
            <a:ext cx="1123881" cy="10754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484">
            <a:off x="3681531" y="4592196"/>
            <a:ext cx="1995039" cy="14426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40">
            <a:off x="5180456" y="5289287"/>
            <a:ext cx="1794505" cy="17945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07" y="5643707"/>
            <a:ext cx="1224874" cy="99314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46 L -0.00087 0.00092 C -0.0033 -0.00602 -0.00625 -0.01227 -0.00798 -0.01945 C -0.01041 -0.0294 -0.00885 -0.02523 -0.0118 -0.03218 C -0.01232 -0.03403 -0.01319 -0.03982 -0.01389 -0.04213 C -0.01423 -0.04352 -0.01545 -0.04468 -0.0158 -0.0463 C -0.01614 -0.04746 -0.01632 -0.04908 -0.01684 -0.05047 C -0.01805 -0.0544 -0.01962 -0.0581 -0.02066 -0.06181 C -0.02326 -0.07084 -0.02187 -0.06667 -0.02465 -0.07454 C -0.025 -0.07709 -0.02482 -0.07963 -0.02535 -0.08172 C -0.02708 -0.08658 -0.03021 -0.09098 -0.0316 -0.09584 C -0.03212 -0.09885 -0.03264 -0.10162 -0.03333 -0.1044 C -0.03524 -0.11135 -0.03785 -0.11644 -0.04028 -0.12292 C -0.04149 -0.12662 -0.04288 -0.13056 -0.0441 -0.13426 C -0.04618 -0.14005 -0.04757 -0.14653 -0.05087 -0.15116 C -0.05642 -0.15903 -0.0559 -0.15787 -0.0618 -0.17269 C -0.06302 -0.17593 -0.06423 -0.17917 -0.06562 -0.18264 C -0.06684 -0.18611 -0.06805 -0.19028 -0.06944 -0.19375 C -0.07795 -0.21435 -0.07048 -0.19283 -0.08021 -0.21366 C -0.08333 -0.22037 -0.08576 -0.22801 -0.08906 -0.23496 C -0.09062 -0.2382 -0.09253 -0.24144 -0.09392 -0.24491 C -0.09548 -0.24815 -0.09618 -0.25185 -0.09791 -0.25463 C -0.10382 -0.2669 -0.1033 -0.26135 -0.10746 -0.27315 C -0.10833 -0.27547 -0.10868 -0.27824 -0.10955 -0.28033 C -0.11076 -0.28357 -0.11302 -0.28588 -0.11441 -0.28889 C -0.11875 -0.29769 -0.12309 -0.30695 -0.12708 -0.31574 C -0.12708 -0.31551 -0.13489 -0.33287 -0.13489 -0.33264 C -0.13628 -0.33473 -0.13785 -0.33635 -0.13871 -0.33843 C -0.14184 -0.3456 -0.14392 -0.35371 -0.14653 -0.36111 C -0.14722 -0.3632 -0.14809 -0.36505 -0.14861 -0.3669 C -0.14913 -0.36922 -0.15 -0.37176 -0.15052 -0.37408 C -0.15121 -0.37593 -0.15191 -0.37801 -0.15243 -0.37963 C -0.1533 -0.38195 -0.15364 -0.38426 -0.15451 -0.38681 C -0.15677 -0.39468 -0.15851 -0.39584 -0.16024 -0.40648 C -0.16111 -0.41111 -0.16128 -0.41273 -0.16232 -0.41667 C -0.16285 -0.41875 -0.16354 -0.4213 -0.16423 -0.42385 C -0.16649 -0.43287 -0.16354 -0.42593 -0.16719 -0.43357 C -0.16753 -0.43611 -0.16771 -0.43843 -0.16805 -0.44051 C -0.16857 -0.44283 -0.16962 -0.44445 -0.17014 -0.44653 C -0.17083 -0.44885 -0.17118 -0.45116 -0.17205 -0.45324 C -0.17274 -0.45533 -0.17344 -0.45718 -0.17396 -0.45926 C -0.1743 -0.46088 -0.1743 -0.46297 -0.175 -0.46459 C -0.17552 -0.46644 -0.17639 -0.4676 -0.17691 -0.46922 C -0.17778 -0.4713 -0.17795 -0.47385 -0.17899 -0.47593 C -0.18281 -0.48635 -0.18403 -0.48681 -0.1875 -0.49468 C -0.18837 -0.4963 -0.18889 -0.49746 -0.18958 -0.49861 C -0.19045 -0.50047 -0.19166 -0.50162 -0.19253 -0.50301 C -0.19965 -0.51551 -0.18802 -0.49769 -0.19739 -0.51297 C -0.19878 -0.51574 -0.20017 -0.51945 -0.20243 -0.52037 L -0.20625 -0.52153 C -0.20712 -0.52292 -0.20816 -0.52431 -0.2092 -0.5257 C -0.20972 -0.52732 -0.21024 -0.52894 -0.21128 -0.53033 C -0.21198 -0.53148 -0.21285 -0.53218 -0.21406 -0.53287 C -0.21614 -0.53704 -0.21649 -0.53797 -0.21788 -0.54306 C -0.21823 -0.54398 -0.2184 -0.54584 -0.2191 -0.54699 C -0.21962 -0.54954 -0.22309 -0.55556 -0.22378 -0.55695 C -0.22448 -0.55834 -0.225 -0.55996 -0.22587 -0.56135 C -0.22743 -0.56389 -0.22899 -0.56621 -0.23073 -0.56829 L -0.23246 -0.57107 C -0.23298 -0.57269 -0.23316 -0.57408 -0.23368 -0.57547 C -0.23403 -0.57709 -0.23524 -0.5794 -0.23524 -0.57917 L -0.23524 -0.5794 L -0.23524 -0.57917 " pathEditMode="relative" rAng="0" ptsTypes="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69 L -4.16667E-6 0.00024 C -0.00052 -0.00671 -0.00052 -0.01273 -0.00121 -0.01851 C -0.00138 -0.02152 -0.00225 -0.02453 -0.00277 -0.02731 L -0.00347 -0.03194 C -0.00382 -0.03657 -0.00382 -0.0412 -0.00451 -0.04537 C -0.00468 -0.04745 -0.00572 -0.04907 -0.00607 -0.05115 C -0.00642 -0.053 -0.00642 -0.05532 -0.00677 -0.0574 C -0.00711 -0.05879 -0.00798 -0.06018 -0.0085 -0.06157 C -0.00902 -0.06319 -0.00902 -0.06458 -0.00937 -0.0662 C -0.00989 -0.06805 -0.01041 -0.07013 -0.01111 -0.07245 C -0.01145 -0.07546 -0.01197 -0.07962 -0.01267 -0.08263 C -0.01388 -0.08773 -0.01423 -0.08842 -0.01579 -0.09305 C -0.01632 -0.09444 -0.01701 -0.10162 -0.0177 -0.10324 C -0.01857 -0.10625 -0.02083 -0.1125 -0.02083 -0.11226 C -0.02274 -0.128 -0.01996 -0.10902 -0.02309 -0.1243 C -0.02413 -0.12824 -0.02395 -0.13125 -0.025 -0.13472 C -0.02586 -0.13865 -0.02656 -0.13958 -0.02812 -0.14236 C -0.02951 -0.15 -0.02795 -0.14398 -0.03055 -0.14976 C -0.03107 -0.15138 -0.03159 -0.153 -0.03211 -0.15439 C -0.03298 -0.15555 -0.03402 -0.15601 -0.03472 -0.1574 C -0.03628 -0.15949 -0.03732 -0.16226 -0.03871 -0.16481 C -0.03958 -0.1662 -0.04027 -0.16805 -0.04132 -0.16921 C -0.04201 -0.17037 -0.04288 -0.17106 -0.04375 -0.17199 C -0.04496 -0.17361 -0.04583 -0.17523 -0.04687 -0.17662 C -0.04809 -0.17777 -0.0493 -0.17847 -0.05034 -0.17986 C -0.05121 -0.18055 -0.05173 -0.18171 -0.05277 -0.18287 C -0.05364 -0.18379 -0.05468 -0.18449 -0.0559 -0.18564 C -0.05694 -0.18657 -0.05781 -0.1875 -0.0585 -0.18865 C -0.0592 -0.18958 -0.05954 -0.19074 -0.06007 -0.19143 C -0.06111 -0.19282 -0.06232 -0.19305 -0.06336 -0.19444 C -0.06423 -0.1956 -0.06493 -0.19768 -0.06597 -0.19907 C -0.06666 -0.20023 -0.06753 -0.20069 -0.06822 -0.20208 C -0.06909 -0.20324 -0.06979 -0.20509 -0.07066 -0.20648 C -0.07239 -0.20856 -0.07447 -0.20972 -0.07569 -0.21226 C -0.07656 -0.21435 -0.07708 -0.2162 -0.07812 -0.21736 C -0.07968 -0.21875 -0.08333 -0.22013 -0.08333 -0.21967 C -0.08489 -0.22199 -0.08628 -0.22453 -0.08784 -0.22592 C -0.09531 -0.2331 -0.08628 -0.22476 -0.09861 -0.23495 C -0.10382 -0.23958 -0.09982 -0.2368 -0.10434 -0.23958 C -0.10659 -0.24236 -0.10746 -0.24351 -0.11007 -0.24537 C -0.11145 -0.24652 -0.11354 -0.24722 -0.1151 -0.24837 C -0.12048 -0.25532 -0.11388 -0.24722 -0.12326 -0.25439 C -0.12413 -0.25509 -0.12482 -0.25648 -0.12569 -0.25717 C -0.12638 -0.2581 -0.12708 -0.25833 -0.12795 -0.25879 C -0.12986 -0.26064 -0.13142 -0.2625 -0.13298 -0.26481 C -0.1342 -0.2662 -0.13524 -0.26805 -0.13628 -0.26921 C -0.13732 -0.2706 -0.13854 -0.27129 -0.13958 -0.27222 C -0.14548 -0.2787 -0.14045 -0.27523 -0.14548 -0.27824 C -0.14913 -0.28518 -0.14444 -0.27754 -0.14947 -0.2824 C -0.15052 -0.28379 -0.15138 -0.28611 -0.1526 -0.28726 C -0.15434 -0.28888 -0.15607 -0.29004 -0.15746 -0.29166 C -0.16388 -0.29814 -0.15816 -0.29444 -0.16336 -0.29745 C -0.16475 -0.3 -0.16632 -0.3037 -0.16805 -0.30532 C -0.17048 -0.30694 -0.17552 -0.30949 -0.17552 -0.30925 C -0.17638 -0.31087 -0.17691 -0.31273 -0.17812 -0.31388 C -0.18697 -0.32476 -0.18159 -0.3162 -0.18784 -0.32314 C -0.18975 -0.32546 -0.1927 -0.32893 -0.19531 -0.33055 C -0.1967 -0.33171 -0.19861 -0.33171 -0.2 -0.33356 C -0.2026 -0.33657 -0.20295 -0.33726 -0.20572 -0.33981 C -0.20659 -0.34027 -0.20729 -0.3405 -0.20833 -0.3412 C -0.20868 -0.34143 -0.21354 -0.3449 -0.21493 -0.34537 C -0.21666 -0.34629 -0.21857 -0.34652 -0.22048 -0.34699 C -0.22795 -0.35115 -0.22361 -0.34953 -0.23281 -0.35138 C -0.23385 -0.35185 -0.23507 -0.35231 -0.23611 -0.353 C -0.23767 -0.3537 -0.23941 -0.35555 -0.24097 -0.35578 L -0.2467 -0.3574 C -0.24878 -0.35902 -0.25104 -0.36064 -0.25329 -0.36203 C -0.25434 -0.3625 -0.25538 -0.36296 -0.25659 -0.36342 C -0.26822 -0.37361 -0.25208 -0.35972 -0.26319 -0.36782 C -0.27239 -0.37476 -0.26388 -0.3706 -0.27204 -0.37361 C -0.28177 -0.38703 -0.26944 -0.37129 -0.27864 -0.37962 C -0.28038 -0.38148 -0.28194 -0.38379 -0.28368 -0.38564 C -0.28489 -0.38726 -0.28663 -0.38796 -0.28767 -0.39027 C -0.28819 -0.39097 -0.28871 -0.39236 -0.28923 -0.39328 C -0.2901 -0.39398 -0.29114 -0.39421 -0.29184 -0.39467 C -0.29288 -0.3956 -0.29392 -0.39652 -0.29513 -0.39768 C -0.29757 -0.40046 -0.3 -0.4037 -0.30243 -0.40648 C -0.30364 -0.40787 -0.30503 -0.40925 -0.30642 -0.41111 C -0.30798 -0.41273 -0.31371 -0.4199 -0.31562 -0.42152 C -0.31718 -0.42268 -0.32048 -0.42453 -0.32048 -0.42407 C -0.32222 -0.42824 -0.32118 -0.42708 -0.32257 -0.42708 L -0.32257 -0.42685 " pathEditMode="relative" rAng="0" ptsTypes="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3.05556E-6 0.00023 C -0.00139 -0.00371 -0.00261 -0.00764 -0.00417 -0.01111 C -0.00486 -0.01273 -0.00625 -0.01366 -0.00729 -0.01505 C -0.00834 -0.0169 -0.0092 -0.01875 -0.01025 -0.0206 C -0.01094 -0.02153 -0.01181 -0.02223 -0.01233 -0.02315 C -0.01632 -0.02986 -0.0125 -0.025 -0.0165 -0.03403 C -0.01684 -0.03519 -0.01771 -0.03588 -0.01841 -0.03681 C -0.0191 -0.03959 -0.01927 -0.0426 -0.02049 -0.04491 C -0.02118 -0.0463 -0.02205 -0.04769 -0.02257 -0.04908 C -0.02466 -0.05533 -0.02413 -0.05625 -0.02552 -0.06135 C -0.0316 -0.08148 -0.02396 -0.05648 -0.02969 -0.07361 C -0.0349 -0.08912 -0.02882 -0.07246 -0.03368 -0.08588 C -0.03403 -0.0882 -0.0342 -0.09051 -0.03473 -0.0926 C -0.03525 -0.09468 -0.03629 -0.0963 -0.03681 -0.09815 C -0.0375 -0.10023 -0.0382 -0.10255 -0.03889 -0.10486 C -0.04098 -0.11135 -0.04115 -0.11019 -0.04393 -0.11713 C -0.04931 -0.1301 -0.04236 -0.11435 -0.04809 -0.1294 C -0.04896 -0.13172 -0.05 -0.13403 -0.05104 -0.13611 C -0.0533 -0.14028 -0.0566 -0.14375 -0.05834 -0.14838 C -0.06025 -0.15394 -0.06181 -0.15973 -0.06441 -0.16482 C -0.06719 -0.17014 -0.07066 -0.175 -0.07257 -0.18102 C -0.07604 -0.1919 -0.0783 -0.20023 -0.08473 -0.20973 C -0.08924 -0.21598 -0.09393 -0.22199 -0.09809 -0.22871 C -0.10452 -0.23935 -0.11042 -0.25047 -0.1165 -0.26135 C -0.11823 -0.26459 -0.11962 -0.26783 -0.12153 -0.27084 C -0.12691 -0.2794 -0.13403 -0.29051 -0.13785 -0.29954 C -0.13924 -0.30255 -0.14063 -0.30579 -0.14202 -0.30903 C -0.14341 -0.3125 -0.14445 -0.31644 -0.14601 -0.31991 C -0.14757 -0.32315 -0.14966 -0.32593 -0.15122 -0.3294 C -0.16111 -0.35278 -0.14202 -0.32084 -0.16337 -0.36065 C -0.16511 -0.36389 -0.16702 -0.3669 -0.16841 -0.37014 C -0.17032 -0.37408 -0.17153 -0.37871 -0.17361 -0.38241 C -0.17535 -0.38588 -0.17813 -0.38843 -0.17969 -0.3919 C -0.18143 -0.39584 -0.18229 -0.40023 -0.18386 -0.40417 C -0.18629 -0.41065 -0.18924 -0.4169 -0.19202 -0.42338 C -0.19323 -0.42639 -0.19445 -0.42986 -0.19601 -0.43287 C -0.1974 -0.43542 -0.19896 -0.4382 -0.20018 -0.44098 C -0.20122 -0.44352 -0.20191 -0.44653 -0.20313 -0.44908 C -0.20677 -0.45695 -0.21077 -0.46459 -0.21441 -0.47223 C -0.21997 -0.48403 -0.21528 -0.47431 -0.21945 -0.48449 C -0.22049 -0.48681 -0.2217 -0.48889 -0.22257 -0.49121 C -0.22674 -0.50255 -0.21979 -0.48773 -0.2257 -0.49954 C -0.22604 -0.50139 -0.22604 -0.50324 -0.22674 -0.50486 C -0.22778 -0.50787 -0.23073 -0.5132 -0.23073 -0.51297 C -0.23264 -0.52338 -0.23038 -0.51366 -0.2349 -0.52523 C -0.23559 -0.52755 -0.23611 -0.52986 -0.23681 -0.53218 C -0.23924 -0.53843 -0.23907 -0.53773 -0.24202 -0.54167 C -0.24271 -0.54445 -0.24306 -0.54723 -0.24393 -0.54977 C -0.24445 -0.55139 -0.24549 -0.55232 -0.24601 -0.55394 C -0.24653 -0.55556 -0.2467 -0.55764 -0.24705 -0.55926 C -0.24757 -0.56158 -0.24844 -0.56389 -0.24913 -0.56621 C -0.24983 -0.56875 -0.25 -0.57199 -0.25122 -0.57431 C -0.25191 -0.5757 -0.25261 -0.57685 -0.25313 -0.57848 C -0.254 -0.58033 -0.25486 -0.58611 -0.25521 -0.58797 C -0.25556 -0.59144 -0.25556 -0.59537 -0.25625 -0.59885 C -0.2566 -0.6007 -0.25764 -0.60232 -0.25834 -0.60417 C -0.26042 -0.61135 -0.26025 -0.60973 -0.26025 -0.61366 L -0.26025 -0.61343 " pathEditMode="relative" rAng="0" ptsTypes="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3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3.05556E-6 0.00023 C 0.00295 -0.00185 0.00608 -0.00347 0.00903 -0.00555 C 0.01025 -0.00625 0.01111 -0.00764 0.01216 -0.00833 C 0.0132 -0.00903 0.01424 -0.00903 0.01528 -0.00972 C 0.01667 -0.01041 0.01789 -0.0118 0.01927 -0.01227 C 0.02188 -0.01366 0.02483 -0.01389 0.02743 -0.01504 C 0.02848 -0.01551 0.02952 -0.01574 0.03056 -0.01643 C 0.0316 -0.01713 0.03247 -0.01852 0.03351 -0.01921 C 0.03525 -0.02037 0.03698 -0.02083 0.03872 -0.02199 C 0.04011 -0.02268 0.04132 -0.02384 0.04271 -0.02454 C 0.0441 -0.02523 0.04549 -0.02523 0.04688 -0.02592 C 0.04827 -0.02662 0.04948 -0.02824 0.05087 -0.0287 C 0.054 -0.02963 0.05712 -0.02963 0.06007 -0.03009 C 0.06233 -0.03079 0.06875 -0.03287 0.07032 -0.03403 C 0.07136 -0.03495 0.07223 -0.03611 0.07344 -0.0368 C 0.07535 -0.03796 0.07761 -0.03842 0.07952 -0.03958 C 0.08229 -0.0412 0.0849 -0.04329 0.08768 -0.04491 C 0.08889 -0.04583 0.09028 -0.04722 0.09167 -0.04768 C 0.09375 -0.04815 0.09757 -0.04907 0.09983 -0.05046 C 0.10104 -0.05116 0.10191 -0.05254 0.10278 -0.05324 C 0.104 -0.0537 0.10486 -0.05393 0.10608 -0.05463 C 0.10712 -0.05532 0.10799 -0.05648 0.10903 -0.05717 C 0.11007 -0.05787 0.11129 -0.05787 0.11216 -0.05856 C 0.11424 -0.06018 0.11615 -0.0625 0.11823 -0.06412 C 0.11962 -0.06504 0.12101 -0.06574 0.1224 -0.06666 C 0.12344 -0.06759 0.12431 -0.06875 0.12535 -0.06944 C 0.12674 -0.0706 0.12813 -0.07129 0.12952 -0.07222 C 0.13056 -0.07315 0.13143 -0.0743 0.13264 -0.075 C 0.13455 -0.07616 0.13664 -0.07685 0.13872 -0.07778 C 0.13976 -0.07801 0.1408 -0.07824 0.14167 -0.07893 C 0.14549 -0.08241 0.14827 -0.08518 0.15295 -0.08727 C 0.15591 -0.08842 0.16129 -0.09074 0.16424 -0.09259 C 0.16598 -0.09375 0.16754 -0.0956 0.16927 -0.09676 C 0.17153 -0.09791 0.17414 -0.09815 0.17639 -0.09954 C 0.17865 -0.10046 0.18039 -0.10231 0.18229 -0.10347 C 0.18802 -0.10648 0.18802 -0.10602 0.19375 -0.10764 C 0.19514 -0.1081 0.19653 -0.10856 0.19792 -0.10903 C 0.20677 -0.11504 0.20313 -0.11319 0.20903 -0.11574 C 0.20973 -0.11666 0.2099 -0.11782 0.21111 -0.11852 C 0.21407 -0.12106 0.2191 -0.12315 0.2224 -0.12662 C 0.22552 -0.13032 0.22431 -0.13102 0.22848 -0.13333 C 0.23993 -0.1412 0.22552 -0.1287 0.24375 -0.14305 C 0.24549 -0.14444 0.24705 -0.14583 0.24861 -0.14699 C 0.25139 -0.14861 0.25434 -0.15 0.25712 -0.15116 C 0.26025 -0.15532 0.25851 -0.15393 0.26424 -0.15648 C 0.26598 -0.15764 0.27032 -0.15926 0.27032 -0.15903 C 0.2717 -0.16111 0.27327 -0.16319 0.27535 -0.16481 C 0.27622 -0.16551 0.27743 -0.16551 0.27848 -0.1662 C 0.28264 -0.16875 0.28664 -0.17153 0.2908 -0.1743 L 0.2908 -0.17407 C 0.29271 -0.17685 0.29427 -0.1794 0.29688 -0.18102 C 0.30018 -0.1831 0.30417 -0.18356 0.30712 -0.18657 C 0.31754 -0.19699 0.30417 -0.18449 0.31615 -0.19329 C 0.32466 -0.19954 0.31563 -0.19606 0.32535 -0.19884 C 0.33264 -0.20532 0.32917 -0.20347 0.33559 -0.20555 C 0.35278 -0.22083 0.33368 -0.20509 0.34584 -0.21227 C 0.36025 -0.22083 0.34445 -0.21366 0.354 -0.21782 C 0.35469 -0.21875 0.35521 -0.21967 0.35608 -0.2206 C 0.35764 -0.22245 0.35955 -0.22384 0.36111 -0.22592 C 0.36702 -0.23379 0.36111 -0.2294 0.36823 -0.2368 C 0.36979 -0.23842 0.3717 -0.23935 0.37344 -0.24097 C 0.37657 -0.24398 0.37917 -0.24768 0.38247 -0.25046 C 0.38594 -0.25324 0.38924 -0.25625 0.39271 -0.25856 C 0.39393 -0.25949 0.39549 -0.26018 0.3967 -0.26134 C 0.40174 -0.26528 0.40573 -0.2706 0.41094 -0.27361 C 0.42743 -0.2831 0.40695 -0.27176 0.42952 -0.28171 C 0.43698 -0.28518 0.44445 -0.28912 0.45191 -0.29259 C 0.45591 -0.29444 0.46025 -0.2956 0.46424 -0.29815 C 0.46771 -0.30023 0.47153 -0.30278 0.47518 -0.30486 C 0.47882 -0.30694 0.48299 -0.30833 0.48664 -0.31041 C 0.49445 -0.31458 0.50209 -0.31944 0.5099 -0.32384 C 0.52327 -0.33148 0.52813 -0.33472 0.53959 -0.34028 C 0.56198 -0.35092 0.55295 -0.34861 0.56806 -0.35116 C 0.5691 -0.35162 0.57032 -0.35208 0.57118 -0.35254 C 0.57396 -0.35347 0.57986 -0.35463 0.58247 -0.35532 C 0.58889 -0.3581 0.58247 -0.35532 0.59236 -0.35787 C 0.5941 -0.35833 0.59549 -0.35903 0.5967 -0.35926 C 0.59879 -0.35972 0.6007 -0.36018 0.60278 -0.36065 C 0.60469 -0.36111 0.60625 -0.36157 0.60782 -0.36204 C 0.61372 -0.36342 0.61563 -0.36319 0.62118 -0.36481 C 0.62431 -0.36551 0.62709 -0.36643 0.63039 -0.36736 C 0.63872 -0.36991 0.63073 -0.36759 0.6375 -0.37014 C 0.63872 -0.3706 0.64341 -0.37199 0.64479 -0.37291 C 0.64688 -0.37454 0.64879 -0.37662 0.65087 -0.37824 L 0.654 -0.38102 L 0.65695 -0.38379 C 0.65799 -0.38472 0.6592 -0.38541 0.66007 -0.38657 C 0.66111 -0.38796 0.66198 -0.38935 0.6632 -0.39051 C 0.66407 -0.39166 0.66528 -0.39213 0.66615 -0.39329 C 0.66771 -0.39491 0.66927 -0.39653 0.67032 -0.39884 C 0.67344 -0.40486 0.67466 -0.40972 0.68056 -0.41227 C 0.68247 -0.41319 0.6849 -0.41342 0.68664 -0.41504 C 0.68768 -0.41597 0.68854 -0.41713 0.68959 -0.41782 C 0.69427 -0.42037 0.69289 -0.41782 0.69688 -0.4206 C 0.69723 -0.42083 0.69757 -0.42153 0.69792 -0.42176 L 0.69792 -0.42153 " pathEditMode="relative" rAng="0" ptsTypes="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46 L -4.44444E-6 0.00023 C 0.0033 -0.00093 0.00695 -0.00093 0.01042 -0.00208 C 0.01303 -0.00301 0.01563 -0.00509 0.01789 -0.00694 C 0.02084 -0.00857 0.02379 -0.01019 0.02639 -0.01204 C 0.03091 -0.01412 0.03525 -0.01597 0.03941 -0.01852 C 0.04341 -0.0206 0.04723 -0.02384 0.05139 -0.025 L 0.06112 -0.02824 C 0.06407 -0.03032 0.06719 -0.0331 0.07049 -0.03495 C 0.0783 -0.03866 0.08612 -0.04051 0.09428 -0.04282 C 0.09723 -0.04398 0.09983 -0.04537 0.10278 -0.0463 C 0.11164 -0.04931 0.12431 -0.0537 0.13369 -0.05602 C 0.14428 -0.05857 0.15469 -0.06088 0.16494 -0.06273 L 0.17466 -0.06435 C 0.17813 -0.06482 0.18195 -0.06528 0.18542 -0.06597 C 0.19289 -0.06736 0.20053 -0.06921 0.20782 -0.07083 C 0.2316 -0.07639 0.24914 -0.08079 0.27344 -0.08889 C 0.28212 -0.09167 0.29046 -0.09607 0.29896 -0.09861 C 0.30695 -0.10162 0.31494 -0.10255 0.32275 -0.10532 C 0.33768 -0.11065 0.35226 -0.1169 0.36684 -0.12315 C 0.36962 -0.12477 0.38403 -0.13102 0.38698 -0.1331 C 0.39445 -0.13773 0.40105 -0.14329 0.40851 -0.14792 C 0.41181 -0.15 0.41511 -0.15093 0.41823 -0.15278 C 0.42813 -0.15857 0.4382 -0.16482 0.44809 -0.17083 C 0.45434 -0.17431 0.46042 -0.17824 0.46632 -0.18218 C 0.46632 -0.18194 0.4816 -0.19213 0.4816 -0.1919 L 0.49757 -0.20023 C 0.50764 -0.20556 0.49809 -0.20116 0.50955 -0.20833 C 0.51146 -0.20995 0.51355 -0.21042 0.5158 -0.21181 C 0.51928 -0.21366 0.52223 -0.2162 0.52553 -0.21806 C 0.52865 -0.22014 0.53212 -0.2213 0.53525 -0.22315 C 0.53855 -0.225 0.54167 -0.22778 0.5448 -0.22986 C 0.56198 -0.24051 0.55018 -0.22963 0.5783 -0.25116 C 0.58664 -0.25741 0.59584 -0.2625 0.60382 -0.27037 C 0.60625 -0.27292 0.60816 -0.27523 0.61025 -0.27732 C 0.62153 -0.28704 0.61459 -0.27732 0.62969 -0.29537 C 0.65886 -0.33102 0.61355 -0.27523 0.63941 -0.30833 C 0.64237 -0.3125 0.64636 -0.31482 0.64896 -0.31991 C 0.65 -0.32222 0.6507 -0.32454 0.65226 -0.32616 C 0.6573 -0.3331 0.66355 -0.33704 0.66823 -0.34444 C 0.66997 -0.34722 0.67171 -0.35046 0.67362 -0.35255 C 0.69375 -0.37824 0.66355 -0.33426 0.69497 -0.3787 C 0.69601 -0.38009 0.69636 -0.38218 0.69723 -0.3838 C 0.69844 -0.38542 0.69948 -0.38681 0.70053 -0.38866 C 0.70122 -0.39028 0.70174 -0.39213 0.70261 -0.39329 C 0.70886 -0.40694 0.7066 -0.40324 0.71112 -0.40995 C 0.71372 -0.42107 0.71129 -0.40764 0.71007 -0.42639 C 0.70955 -0.43264 0.71007 -0.43935 0.71007 -0.4456 L 0.71007 -0.44537 " pathEditMode="relative" rAng="0" ptsTypes="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08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1.94444E-6 0.00023 C 0.00347 -0.00093 0.00712 -0.00186 0.01059 -0.00278 C 0.01146 -0.00324 0.0125 -0.00394 0.01354 -0.00417 C 0.0191 -0.00486 0.02448 -0.0051 0.03021 -0.00556 L 0.03976 -0.00834 C 0.04149 -0.0088 0.04305 -0.00926 0.04479 -0.00973 L 0.05156 -0.01088 C 0.05416 -0.01158 0.05677 -0.01181 0.05937 -0.01227 C 0.07986 -0.01736 0.05729 -0.01274 0.07604 -0.01783 C 0.08351 -0.01991 0.09114 -0.02061 0.09844 -0.02315 C 0.10243 -0.02454 0.10625 -0.02639 0.11024 -0.02732 C 0.11857 -0.0294 0.12708 -0.03079 0.13541 -0.03264 L 0.14722 -0.03519 C 0.15104 -0.03611 0.15503 -0.03658 0.15885 -0.03797 C 0.16285 -0.03936 0.16666 -0.04098 0.17066 -0.0419 C 0.17396 -0.04283 0.21007 -0.0507 0.21458 -0.05278 C 0.23003 -0.05996 0.22031 -0.05625 0.24392 -0.0625 L 0.27517 -0.07037 C 0.30364 -0.07755 0.26823 -0.06806 0.29653 -0.07709 C 0.30017 -0.07824 0.30382 -0.07894 0.30746 -0.07986 C 0.31024 -0.08056 0.31319 -0.08195 0.31614 -0.08264 C 0.31944 -0.08334 0.32274 -0.08334 0.32587 -0.0838 L 0.33472 -0.08519 C 0.33698 -0.08611 0.33923 -0.08727 0.34149 -0.08797 C 0.34375 -0.08866 0.34618 -0.08866 0.34844 -0.08936 C 0.35035 -0.09005 0.35868 -0.09352 0.36111 -0.09468 C 0.36944 -0.09954 0.35989 -0.09561 0.36979 -0.10024 C 0.37118 -0.1007 0.37257 -0.1007 0.37361 -0.10139 C 0.37535 -0.10209 0.37708 -0.10324 0.37864 -0.10417 C 0.38055 -0.1051 0.38264 -0.10579 0.38455 -0.10672 C 0.3868 -0.10811 0.38889 -0.10973 0.39132 -0.11088 C 0.39323 -0.11181 0.39531 -0.1125 0.39705 -0.11366 C 0.39878 -0.11436 0.40035 -0.11574 0.40208 -0.11621 C 0.40399 -0.11713 0.40607 -0.11713 0.40798 -0.1176 C 0.41024 -0.11829 0.41232 -0.11968 0.41476 -0.12037 C 0.42604 -0.12408 0.41562 -0.11968 0.42552 -0.12315 C 0.42916 -0.12431 0.43264 -0.1257 0.43628 -0.12709 C 0.43819 -0.12801 0.4401 -0.12917 0.44219 -0.12986 C 0.44601 -0.13102 0.45 -0.13149 0.45382 -0.13264 C 0.4658 -0.13565 0.45069 -0.13195 0.46458 -0.13519 C 0.46614 -0.13542 0.46788 -0.13611 0.46944 -0.13635 C 0.47396 -0.13519 0.47847 -0.13403 0.48316 -0.13403 C 0.48837 -0.13403 0.4934 -0.13473 0.49878 -0.13519 C 0.50017 -0.13565 0.50121 -0.13611 0.5026 -0.13635 C 0.50486 -0.13704 0.50729 -0.13704 0.50937 -0.13774 C 0.51146 -0.13843 0.51337 -0.13982 0.51545 -0.14051 C 0.52448 -0.14375 0.52066 -0.14167 0.52708 -0.14607 C 0.5276 -0.14468 0.52778 -0.14236 0.52899 -0.1419 C 0.53246 -0.14028 0.53455 -0.14607 0.53576 -0.14861 C 0.53715 -0.15139 0.53854 -0.15417 0.53976 -0.15695 C 0.54132 -0.16019 0.54219 -0.16088 0.54271 -0.16505 C 0.54271 -0.16598 0.54271 -0.1669 0.54271 -0.16736 L 0.54271 -0.16713 " pathEditMode="relative" rAng="0" ptsTypes="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24 L -4.16667E-6 0.00023 C -0.00052 -0.01713 -0.00034 -0.03403 -0.00121 -0.0507 C -0.00156 -0.05394 -0.00312 -0.05649 -0.00364 -0.05926 C -0.00434 -0.06274 -0.00451 -0.06621 -0.00486 -0.06968 C -0.00538 -0.07246 -0.00572 -0.07524 -0.00607 -0.07825 C -0.00642 -0.08149 -0.00677 -0.08496 -0.00729 -0.08843 C -0.01059 -0.10556 -0.0118 -0.10672 -0.01545 -0.12153 C -0.01892 -0.13473 -0.01666 -0.1294 -0.02135 -0.14329 C -0.02291 -0.14769 -0.02482 -0.15186 -0.02621 -0.15625 C -0.02864 -0.16389 -0.03055 -0.17176 -0.03316 -0.1794 C -0.03437 -0.18264 -0.03559 -0.18588 -0.0368 -0.18936 C -0.04079 -0.20255 -0.04097 -0.20926 -0.04722 -0.22269 C -0.04878 -0.22593 -0.05017 -0.2294 -0.05208 -0.23287 C -0.05503 -0.23866 -0.05885 -0.24399 -0.06145 -0.25 C -0.06788 -0.26551 -0.06388 -0.25672 -0.07552 -0.27917 C -0.07812 -0.28403 -0.08194 -0.29005 -0.08368 -0.29491 C -0.09496 -0.32246 -0.08316 -0.29399 -0.09218 -0.31366 C -0.09288 -0.31551 -0.09357 -0.3176 -0.09444 -0.31945 C -0.09635 -0.32338 -0.09861 -0.32709 -0.10034 -0.33102 C -0.10138 -0.33311 -0.10173 -0.33588 -0.1026 -0.3382 C -0.10347 -0.34028 -0.10434 -0.34213 -0.10503 -0.34399 C -0.10555 -0.34607 -0.10555 -0.34792 -0.10625 -0.35 C -0.10677 -0.35139 -0.10798 -0.35255 -0.10868 -0.35417 C -0.10954 -0.35649 -0.11007 -0.35903 -0.11093 -0.36135 C -0.11163 -0.36343 -0.1125 -0.36505 -0.11319 -0.36713 C -0.11354 -0.37014 -0.11354 -0.37292 -0.11441 -0.3757 C -0.11475 -0.37732 -0.11614 -0.37871 -0.11684 -0.3801 C -0.1217 -0.39213 -0.11718 -0.38287 -0.12048 -0.39167 C -0.121 -0.39375 -0.12187 -0.39561 -0.12257 -0.39723 C -0.12309 -0.39977 -0.12343 -0.40232 -0.12378 -0.40463 C -0.1243 -0.40625 -0.12465 -0.40741 -0.125 -0.4088 C -0.12552 -0.41088 -0.12586 -0.41274 -0.12621 -0.41482 C -0.12812 -0.425 -0.12638 -0.41852 -0.12864 -0.42639 C -0.12899 -0.43033 -0.12934 -0.43403 -0.12986 -0.43797 C -0.13003 -0.43936 -0.13072 -0.44075 -0.1309 -0.44237 C -0.13142 -0.44399 -0.13159 -0.44607 -0.13211 -0.44792 C -0.13246 -0.46343 -0.13125 -0.47894 -0.13333 -0.49422 C -0.1335 -0.49584 -0.14132 -0.50325 -0.1427 -0.50579 C -0.14357 -0.50718 -0.14409 -0.50903 -0.14513 -0.51019 C -0.14618 -0.51135 -0.14843 -0.51274 -0.14843 -0.5125 L -0.14843 -0.51274 " pathEditMode="relative" rAng="0" ptsTypes="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3.33333E-6 0.00023 C -0.00347 -0.00486 -0.00746 -0.0081 -0.00955 -0.01435 C -0.01093 -0.01852 -0.01059 -0.02268 -0.01128 -0.02708 C -0.0118 -0.02963 -0.01423 -0.03981 -0.01527 -0.04282 C -0.01562 -0.04421 -0.01632 -0.0456 -0.01701 -0.04699 C -0.01736 -0.04884 -0.01753 -0.05092 -0.01805 -0.05254 C -0.01875 -0.05486 -0.01996 -0.05648 -0.02083 -0.05833 C -0.02673 -0.07083 -0.01805 -0.05347 -0.02552 -0.06689 C -0.02656 -0.06852 -0.02743 -0.07037 -0.02847 -0.07245 C -0.02899 -0.07384 -0.02951 -0.07546 -0.03038 -0.07662 C -0.03125 -0.07777 -0.03211 -0.0787 -0.03298 -0.07963 C -0.03541 -0.09004 -0.03229 -0.07685 -0.03593 -0.08796 C -0.03645 -0.09004 -0.0368 -0.09282 -0.03784 -0.0949 C -0.03854 -0.09722 -0.03975 -0.09884 -0.04062 -0.10069 C -0.04253 -0.10532 -0.04409 -0.11041 -0.04618 -0.11504 C -0.04705 -0.11689 -0.04826 -0.11852 -0.04913 -0.1206 C -0.05642 -0.13727 -0.04774 -0.11828 -0.05382 -0.13472 C -0.05468 -0.1375 -0.05625 -0.14027 -0.05746 -0.14305 C -0.05885 -0.14652 -0.06007 -0.14977 -0.06128 -0.15301 C -0.06232 -0.15578 -0.06302 -0.15902 -0.06423 -0.16157 C -0.06684 -0.16782 -0.06979 -0.17384 -0.07274 -0.17986 C -0.07395 -0.18287 -0.07534 -0.18541 -0.07621 -0.18842 L -0.08854 -0.21967 C -0.08993 -0.22268 -0.09097 -0.22615 -0.09236 -0.22963 C -0.09357 -0.23287 -0.09479 -0.23634 -0.09618 -0.23935 C -0.09948 -0.24676 -0.10364 -0.25416 -0.10642 -0.26203 C -0.11128 -0.27477 -0.11493 -0.28588 -0.12152 -0.29745 C -0.13993 -0.32916 -0.11284 -0.28194 -0.13385 -0.32014 C -0.14132 -0.33379 -0.146 -0.33981 -0.15555 -0.35393 L -0.16111 -0.36273 L -0.17152 -0.37801 C -0.17326 -0.38055 -0.17448 -0.3831 -0.17621 -0.38518 C -0.18003 -0.38981 -0.18437 -0.39375 -0.1875 -0.3993 C -0.18906 -0.40208 -0.1908 -0.40486 -0.19218 -0.40787 C -0.19514 -0.41389 -0.19722 -0.4206 -0.20069 -0.42615 C -0.20416 -0.43194 -0.20764 -0.43727 -0.21111 -0.44328 C -0.21232 -0.44537 -0.21267 -0.44814 -0.21389 -0.45023 C -0.21666 -0.45555 -0.21944 -0.46064 -0.22239 -0.46597 C -0.22395 -0.46875 -0.22552 -0.47176 -0.22708 -0.4743 C -0.23316 -0.48356 -0.23663 -0.48796 -0.24201 -0.49977 C -0.24635 -0.50856 -0.25225 -0.52176 -0.25711 -0.52801 C -0.27656 -0.55301 -0.25156 -0.52129 -0.27048 -0.54375 C -0.27968 -0.55486 -0.28125 -0.5574 -0.28923 -0.56782 C -0.28923 -0.56759 -0.30069 -0.58194 -0.30069 -0.58171 C -0.30243 -0.58426 -0.30434 -0.58634 -0.30607 -0.58889 C -0.30989 -0.59467 -0.31545 -0.60324 -0.31927 -0.6074 C -0.32083 -0.60902 -0.32257 -0.60949 -0.32413 -0.61018 C -0.32743 -0.61435 -0.3309 -0.61898 -0.33455 -0.62291 C -0.33576 -0.6243 -0.3368 -0.62592 -0.33819 -0.62731 C -0.33941 -0.62847 -0.34062 -0.62916 -0.34201 -0.63009 C -0.34392 -0.63102 -0.34739 -0.63264 -0.34739 -0.6324 L -0.34739 -0.63264 " pathEditMode="relative" rAng="0" ptsTypes="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8" y="-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046 L 5.55556E-7 0.00023 C -0.00122 -0.0044 -0.00295 -0.0081 -0.0033 -0.0125 C -0.00729 -0.15417 0.00642 -0.1 -0.00625 -0.14768 C -0.0066 -0.15139 -0.0066 -0.15579 -0.00729 -0.15972 C -0.00747 -0.16296 -0.00868 -0.16574 -0.00903 -0.16875 C -0.00955 -0.1713 -0.00955 -0.17384 -0.01007 -0.17616 C -0.01129 -0.18125 -0.01319 -0.18611 -0.01424 -0.1912 C -0.01476 -0.19468 -0.01528 -0.19838 -0.01597 -0.20162 C -0.01649 -0.2037 -0.01754 -0.20579 -0.01788 -0.20787 C -0.01892 -0.21065 -0.0191 -0.21389 -0.01997 -0.2169 C -0.02066 -0.21944 -0.02135 -0.22176 -0.02205 -0.22407 C -0.0224 -0.22593 -0.02257 -0.22731 -0.02309 -0.2287 C -0.02361 -0.23125 -0.02448 -0.23403 -0.02483 -0.23634 C -0.02622 -0.24143 -0.02604 -0.24236 -0.02795 -0.24815 C -0.02847 -0.25 -0.02934 -0.25116 -0.02986 -0.25301 C -0.0309 -0.25556 -0.0309 -0.2588 -0.03177 -0.26181 C -0.03229 -0.26366 -0.03333 -0.26481 -0.03385 -0.26643 C -0.03472 -0.26898 -0.03524 -0.27245 -0.03576 -0.27523 C -0.03663 -0.27778 -0.03733 -0.28056 -0.03785 -0.28287 C -0.03993 -0.30741 -0.03733 -0.28472 -0.0408 -0.30231 C -0.04132 -0.30486 -0.04132 -0.30764 -0.04184 -0.30995 C -0.04219 -0.31204 -0.04306 -0.31389 -0.04375 -0.31597 C -0.04444 -0.31852 -0.04514 -0.32083 -0.04583 -0.32315 C -0.04618 -0.32546 -0.04618 -0.32755 -0.0467 -0.3294 C -0.05139 -0.35116 -0.04583 -0.32153 -0.05069 -0.34606 C -0.05104 -0.34792 -0.05122 -0.35 -0.05174 -0.35208 C -0.05243 -0.35486 -0.05365 -0.35694 -0.05469 -0.35949 C -0.05486 -0.36157 -0.05521 -0.36343 -0.05556 -0.36551 C -0.05625 -0.36852 -0.05712 -0.37153 -0.05764 -0.37454 C -0.05868 -0.38518 -0.05799 -0.38056 -0.05955 -0.38819 C -0.06007 -0.39537 -0.06042 -0.40069 -0.06163 -0.40764 C -0.06406 -0.42338 -0.06076 -0.39861 -0.06337 -0.41829 C -0.06441 -0.42315 -0.06441 -0.42847 -0.06545 -0.43333 C -0.06597 -0.43565 -0.06736 -0.4412 -0.06754 -0.44375 C -0.06754 -0.44861 -0.06754 -0.4537 -0.06754 -0.45833 L -0.06754 -0.4581 " pathEditMode="relative" rAng="0" ptsTypes="AAAAAAAAAAAAAAAAAAAAAAAAAAAAAAAAAAA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3.05556E-6 0.00023 C -0.00191 -0.00394 -0.0033 -0.00788 -0.00556 -0.01112 C -0.00764 -0.01436 -0.01111 -0.01528 -0.01389 -0.01737 C -0.01545 -0.01829 -0.01667 -0.02014 -0.01806 -0.02084 C -0.0191 -0.02153 -0.02032 -0.02176 -0.02136 -0.022 C -0.02275 -0.02292 -0.02431 -0.02385 -0.0257 -0.02454 C -0.02674 -0.02547 -0.02761 -0.02639 -0.02865 -0.02709 C -0.03056 -0.02778 -0.03229 -0.02801 -0.0342 -0.02825 C -0.04288 -0.03334 -0.03299 -0.02825 -0.04462 -0.03195 C -0.04653 -0.03241 -0.04827 -0.03357 -0.05 -0.03426 C -0.05747 -0.0375 -0.07518 -0.04329 -0.07848 -0.04422 C -0.08177 -0.04491 -0.0849 -0.04584 -0.08802 -0.04653 C -0.09549 -0.04838 -0.10104 -0.04908 -0.10816 -0.05024 C -0.11424 -0.05255 -0.11372 -0.05278 -0.11997 -0.05394 C -0.12223 -0.0544 -0.12483 -0.0544 -0.12726 -0.0551 C -0.13212 -0.05649 -0.13698 -0.05903 -0.14202 -0.05996 C -0.14462 -0.06042 -0.14705 -0.06065 -0.14948 -0.06112 C -0.15417 -0.06227 -0.15868 -0.06389 -0.16337 -0.06482 C -0.17691 -0.06783 -0.17639 -0.06644 -0.18872 -0.06968 C -0.19132 -0.07038 -0.19427 -0.07107 -0.19723 -0.07223 C -0.2066 -0.07593 -0.1915 -0.07014 -0.20556 -0.07593 C -0.20764 -0.07663 -0.20973 -0.07755 -0.21198 -0.07848 C -0.21198 -0.07825 -0.22448 -0.08311 -0.22448 -0.08288 L -0.23212 -0.0845 C -0.23559 -0.08542 -0.24462 -0.08866 -0.24792 -0.08913 C -0.25139 -0.09005 -0.25504 -0.09005 -0.25834 -0.09051 C -0.26163 -0.09121 -0.26493 -0.09237 -0.26788 -0.09283 C -0.27188 -0.09375 -0.27587 -0.09422 -0.27969 -0.09538 C -0.28334 -0.09676 -0.28663 -0.09885 -0.29028 -0.10024 C -0.29653 -0.10255 -0.30174 -0.10301 -0.30834 -0.10394 C -0.31059 -0.10463 -0.3132 -0.10556 -0.31563 -0.10649 C -0.32344 -0.10857 -0.31875 -0.10672 -0.32726 -0.1088 C -0.32848 -0.10903 -0.32934 -0.10973 -0.33038 -0.10996 C -0.33229 -0.11065 -0.33403 -0.11065 -0.33594 -0.11112 C -0.33698 -0.11158 -0.33785 -0.11227 -0.33889 -0.1125 C -0.34219 -0.11343 -0.34549 -0.11389 -0.34844 -0.11482 C -0.35278 -0.11644 -0.35608 -0.11875 -0.36025 -0.12084 C -0.36511 -0.12362 -0.36979 -0.12663 -0.375 -0.12848 C -0.37743 -0.12894 -0.38004 -0.12963 -0.38229 -0.13079 C -0.3849 -0.13172 -0.38716 -0.13334 -0.38976 -0.1345 C -0.39184 -0.13519 -0.3941 -0.13588 -0.39618 -0.13704 C -0.39861 -0.13797 -0.40104 -0.13936 -0.40365 -0.14051 C -0.40556 -0.14144 -0.40799 -0.1419 -0.4099 -0.14306 C -0.41354 -0.14491 -0.41667 -0.14723 -0.42049 -0.14908 C -0.42223 -0.14977 -0.42396 -0.15093 -0.4257 -0.15139 C -0.43438 -0.15487 -0.42535 -0.15 -0.43525 -0.1551 C -0.43681 -0.15579 -0.4382 -0.15672 -0.43941 -0.15764 C -0.44063 -0.15834 -0.44167 -0.1595 -0.44271 -0.15996 C -0.45695 -0.16713 -0.43872 -0.15649 -0.45 -0.1625 C -0.45295 -0.16389 -0.45556 -0.16644 -0.45851 -0.16737 C -0.46007 -0.16783 -0.46146 -0.16829 -0.46285 -0.16852 C -0.475 -0.17153 -0.46198 -0.16806 -0.4724 -0.17107 C -0.47344 -0.17176 -0.47448 -0.17292 -0.47552 -0.17338 C -0.47813 -0.17477 -0.48525 -0.17547 -0.48716 -0.17593 C -0.48854 -0.17616 -0.49011 -0.17686 -0.49132 -0.17732 C -0.49497 -0.17801 -0.49861 -0.17871 -0.50191 -0.1794 C -0.50313 -0.17987 -0.50417 -0.18056 -0.50521 -0.18079 C -0.5066 -0.18125 -0.50816 -0.18149 -0.50938 -0.18195 C -0.51111 -0.18264 -0.51302 -0.1838 -0.51476 -0.1845 C -0.51754 -0.18542 -0.52032 -0.18565 -0.52327 -0.18704 C -0.53229 -0.19028 -0.52327 -0.18843 -0.53056 -0.19051 C -0.53542 -0.1919 -0.53924 -0.19213 -0.54427 -0.19306 C -0.55052 -0.19538 -0.54445 -0.19329 -0.55382 -0.19538 C -0.55521 -0.19561 -0.55677 -0.19607 -0.55816 -0.19676 C -0.5592 -0.197 -0.56007 -0.19746 -0.56129 -0.19769 C -0.56372 -0.19838 -0.56632 -0.19862 -0.56858 -0.19908 C -0.57778 -0.20255 -0.57275 -0.20139 -0.58351 -0.20278 C -0.58507 -0.20348 -0.58629 -0.2044 -0.58768 -0.20533 C -0.58993 -0.20602 -0.59393 -0.20741 -0.59393 -0.20741 L -0.59393 -0.20741 " pathEditMode="relative" rAng="0" ptsTypes="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5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023 L 3.05556E-6 0.00023 C 0.00156 -0.00324 0.00503 -0.01042 0.00764 -0.01389 C 0.01041 -0.01759 0.01441 -0.02037 0.01666 -0.02477 C 0.01805 -0.02778 0.01979 -0.03148 0.02205 -0.03426 C 0.025 -0.03796 0.0276 -0.0419 0.03107 -0.04491 C 0.03264 -0.0463 0.0342 -0.04768 0.03559 -0.04931 C 0.03698 -0.05139 0.0375 -0.0537 0.03889 -0.05579 C 0.04166 -0.06018 0.04496 -0.06435 0.04774 -0.06875 C 0.04965 -0.0713 0.05104 -0.07477 0.05347 -0.07731 L 0.06788 -0.09329 C 0.07014 -0.0956 0.07257 -0.09815 0.07448 -0.10069 C 0.07639 -0.10347 0.07812 -0.10602 0.08021 -0.10833 C 0.08246 -0.11111 0.08559 -0.11319 0.08802 -0.11574 C 0.09184 -0.11991 0.09548 -0.12431 0.09913 -0.1287 C 0.10087 -0.13079 0.10277 -0.13287 0.10468 -0.13518 C 0.11284 -0.14468 0.1059 -0.13611 0.1125 -0.14699 C 0.11389 -0.14907 0.11545 -0.15116 0.11701 -0.15347 C 0.11927 -0.15694 0.12118 -0.16065 0.12361 -0.16412 C 0.12673 -0.16829 0.12882 -0.17338 0.13264 -0.17685 C 0.14184 -0.18611 0.1368 -0.18032 0.14705 -0.19514 C 0.14861 -0.19745 0.15034 -0.19931 0.15156 -0.20162 C 0.15277 -0.2037 0.15364 -0.20602 0.15486 -0.2081 C 0.15729 -0.21227 0.16267 -0.22083 0.16597 -0.22523 C 0.16753 -0.22708 0.16927 -0.2287 0.17066 -0.23056 C 0.17326 -0.23449 0.17569 -0.23843 0.1783 -0.24259 C 0.1783 -0.24236 0.18732 -0.25532 0.18732 -0.25509 C 0.18923 -0.2581 0.19045 -0.26134 0.19271 -0.26389 C 0.19878 -0.27083 0.20399 -0.27593 0.2085 -0.2831 C 0.20972 -0.28518 0.21041 -0.2875 0.2118 -0.28958 C 0.21614 -0.29606 0.22066 -0.30255 0.22517 -0.30903 C 0.22673 -0.31111 0.22847 -0.31319 0.22968 -0.31528 C 0.23038 -0.3169 0.23073 -0.31852 0.23194 -0.31968 C 0.23264 -0.3206 0.2342 -0.32106 0.23524 -0.32199 C 0.23611 -0.32431 0.23732 -0.32847 0.23854 -0.33056 C 0.23941 -0.33194 0.24097 -0.33333 0.24201 -0.33472 C 0.24444 -0.33889 0.246 -0.34375 0.24861 -0.34768 C 0.25017 -0.34977 0.25156 -0.35185 0.25312 -0.35393 C 0.25521 -0.35741 0.25712 -0.36181 0.25868 -0.36597 C 0.25937 -0.36782 0.25972 -0.37037 0.26093 -0.37222 C 0.26284 -0.37593 0.26527 -0.3794 0.26753 -0.3831 C 0.26875 -0.38472 0.26962 -0.38681 0.271 -0.38843 C 0.27222 -0.38981 0.27326 -0.3912 0.2743 -0.39259 C 0.27916 -0.40023 0.27343 -0.39398 0.27986 -0.40023 C 0.28559 -0.41319 0.28055 -0.40255 0.28663 -0.41296 C 0.28732 -0.41458 0.28784 -0.41597 0.28889 -0.41736 C 0.28993 -0.41921 0.29323 -0.42245 0.29444 -0.425 C 0.29896 -0.43356 0.29132 -0.42222 0.29774 -0.43125 C 0.29809 -0.43449 0.29809 -0.43796 0.29896 -0.44097 C 0.2993 -0.44236 0.30017 -0.44398 0.30104 -0.44514 C 0.30295 -0.44815 0.30486 -0.45093 0.30677 -0.4537 C 0.30781 -0.45556 0.30885 -0.45741 0.30989 -0.45926 C 0.31111 -0.46065 0.31232 -0.46204 0.31337 -0.46343 C 0.31423 -0.46481 0.31475 -0.46643 0.31562 -0.46782 C 0.31614 -0.46898 0.31718 -0.46991 0.31771 -0.47106 C 0.31962 -0.47639 0.32083 -0.4794 0.32222 -0.48495 C 0.32257 -0.48681 0.32309 -0.48866 0.32343 -0.49028 C 0.32534 -0.49815 0.325 -0.49676 0.32691 -0.50208 C 0.32639 -0.50926 0.32639 -0.51643 0.32569 -0.52338 C 0.32534 -0.52662 0.32343 -0.53194 0.32343 -0.53194 L 0.32343 -0.53194 " pathEditMode="relative" rAng="0" ptsTypes="AAAAAAAAAAAAAAAAAAAAAAAAAAAAAAAAAAAAAAAAAAAAAAAAAAAAAAAAAAAAA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23 L -1.94444E-6 0.00023 C -0.00347 -0.00324 -0.00677 -0.00509 -0.00955 -0.0088 C -0.01354 -0.0132 -0.0118 -0.01482 -0.01371 -0.01968 C -0.01458 -0.02153 -0.01823 -0.02824 -0.01875 -0.02917 C -0.02014 -0.03426 -0.02014 -0.03519 -0.02309 -0.04028 C -0.02448 -0.04236 -0.02587 -0.04375 -0.02708 -0.0456 C -0.02882 -0.04792 -0.02986 -0.05046 -0.03125 -0.05278 C -0.03281 -0.05509 -0.03368 -0.05833 -0.03559 -0.06065 C -0.03559 -0.06042 -0.04844 -0.07801 -0.05121 -0.08148 C -0.05278 -0.0838 -0.05451 -0.08565 -0.05607 -0.0882 C -0.05764 -0.09051 -0.05868 -0.09306 -0.06024 -0.09514 C -0.06441 -0.10046 -0.06996 -0.10417 -0.07361 -0.11042 C -0.075 -0.1125 -0.07569 -0.11505 -0.07691 -0.11713 C -0.07812 -0.11968 -0.07969 -0.12199 -0.08107 -0.12384 C -0.08212 -0.1257 -0.08333 -0.12639 -0.0842 -0.12824 C -0.08524 -0.13033 -0.08594 -0.13264 -0.08715 -0.13496 C -0.08819 -0.13681 -0.08941 -0.13889 -0.09028 -0.14051 C -0.09132 -0.14259 -0.09219 -0.14514 -0.0934 -0.14746 C -0.09548 -0.15116 -0.09826 -0.15417 -0.09948 -0.15833 C -0.10364 -0.17153 -0.0993 -0.15903 -0.10573 -0.17222 C -0.11163 -0.18357 -0.10798 -0.17963 -0.11406 -0.18982 C -0.1158 -0.19329 -0.1184 -0.19607 -0.12031 -0.19977 C -0.12222 -0.20301 -0.12361 -0.20718 -0.12535 -0.21088 C -0.12691 -0.2132 -0.1375 -0.23009 -0.14097 -0.23519 C -0.14375 -0.23982 -0.14687 -0.24421 -0.14913 -0.24908 L -0.15746 -0.26551 L -0.1618 -0.27384 C -0.1625 -0.27523 -0.16319 -0.27639 -0.16354 -0.27778 C -0.16406 -0.27917 -0.16423 -0.28079 -0.16475 -0.28195 C -0.1658 -0.28449 -0.16736 -0.28658 -0.16892 -0.28889 C -0.16944 -0.29005 -0.17014 -0.29167 -0.171 -0.29306 C -0.17222 -0.29537 -0.17361 -0.29746 -0.175 -0.29977 C -0.17916 -0.30741 -0.17482 -0.30046 -0.17916 -0.30949 C -0.18021 -0.31158 -0.18142 -0.31296 -0.18229 -0.31505 C -0.19184 -0.33565 -0.17569 -0.30417 -0.1875 -0.32593 C -0.18819 -0.32755 -0.18871 -0.32894 -0.18941 -0.33033 C -0.19028 -0.33125 -0.19149 -0.33171 -0.19253 -0.33287 C -0.20903 -0.34838 -0.18906 -0.32917 -0.19861 -0.33982 C -0.2 -0.34051 -0.20087 -0.34167 -0.20191 -0.34259 C -0.20278 -0.34306 -0.20469 -0.34352 -0.20469 -0.34329 L -0.20469 -0.34352 " pathEditMode="relative" rAng="0" ptsTypes="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7.40741E-7 C -0.00104 -0.00371 -0.0026 -0.00718 -0.00312 -0.01112 C -0.00521 -0.02616 -0.00312 -0.0294 -0.00521 -0.04237 C -0.00573 -0.04514 -0.00677 -0.04769 -0.00729 -0.05047 C -0.00764 -0.05232 -0.00781 -0.05417 -0.00833 -0.05579 C -0.00885 -0.05857 -0.00972 -0.06135 -0.01024 -0.06412 C -0.01059 -0.06551 -0.01111 -0.06667 -0.01128 -0.06806 C -0.01163 -0.06991 -0.01198 -0.07176 -0.01233 -0.07362 C -0.01371 -0.07871 -0.01476 -0.08102 -0.01649 -0.08588 C -0.01684 -0.08843 -0.01684 -0.09144 -0.01753 -0.09399 C -0.01788 -0.09561 -0.0191 -0.09653 -0.01962 -0.09815 C -0.02014 -0.10024 -0.02014 -0.10255 -0.02049 -0.10487 C -0.02118 -0.10764 -0.02205 -0.11019 -0.02257 -0.11297 L -0.02361 -0.11852 C -0.02656 -0.19028 -0.02222 -0.07778 -0.02569 -0.2301 C -0.02569 -0.23195 -0.02656 -0.23357 -0.02674 -0.23542 C -0.02691 -0.24144 -0.02674 -0.24723 -0.02674 -0.25301 L -0.02674 -0.25301 " pathEditMode="relative" ptsTypes="AAAAAAAAAAAAAAAAA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Фрукты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4870532"/>
            <a:ext cx="9144793" cy="1987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147351"/>
            <a:ext cx="1823796" cy="1927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53" y="2448434"/>
            <a:ext cx="1695863" cy="1375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54" y="3930964"/>
            <a:ext cx="2157981" cy="1954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1884539"/>
            <a:ext cx="2319610" cy="1558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6" y="592230"/>
            <a:ext cx="1765399" cy="2405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581128"/>
            <a:ext cx="1499146" cy="14345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4" y="4131359"/>
            <a:ext cx="2745100" cy="27451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96" y="4509120"/>
            <a:ext cx="1962714" cy="19548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3" y="603489"/>
            <a:ext cx="2293046" cy="16204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3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4000" dirty="0" smtClean="0"/>
              <a:t>Овощи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869160"/>
            <a:ext cx="9144000" cy="198884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18" y="307438"/>
            <a:ext cx="3147557" cy="2337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17484" r="12934" b="16359"/>
          <a:stretch/>
        </p:blipFill>
        <p:spPr>
          <a:xfrm rot="4804345">
            <a:off x="7321884" y="5003372"/>
            <a:ext cx="1569706" cy="18313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12" y="2686995"/>
            <a:ext cx="1985588" cy="13937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75" y="3166107"/>
            <a:ext cx="2778580" cy="25975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7" y="4837370"/>
            <a:ext cx="4756749" cy="18485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77" y="4980068"/>
            <a:ext cx="1590858" cy="17679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1" y="4168992"/>
            <a:ext cx="1491302" cy="14542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5" y="1308195"/>
            <a:ext cx="4287138" cy="33929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" y="430378"/>
            <a:ext cx="2857500" cy="2857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29061" r="10231" b="23159"/>
          <a:stretch/>
        </p:blipFill>
        <p:spPr>
          <a:xfrm>
            <a:off x="3455876" y="5630371"/>
            <a:ext cx="2232248" cy="10031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7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4000" dirty="0" smtClean="0"/>
              <a:t>Витамин 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869160"/>
            <a:ext cx="9144000" cy="198884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98" y="250897"/>
            <a:ext cx="1657772" cy="1630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04" y="3429000"/>
            <a:ext cx="3176966" cy="2970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2" y="4479347"/>
            <a:ext cx="4104706" cy="15951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04" y="1792090"/>
            <a:ext cx="1515624" cy="1477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5" y="2850018"/>
            <a:ext cx="2133604" cy="16916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3758"/>
            <a:ext cx="2255365" cy="15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40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4000" dirty="0" smtClean="0"/>
              <a:t>Витамин В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869160"/>
            <a:ext cx="9144000" cy="198884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86" y="2269107"/>
            <a:ext cx="1333042" cy="1311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42437"/>
            <a:ext cx="1333042" cy="1311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40" y="397232"/>
            <a:ext cx="1333042" cy="13110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62" y="1416565"/>
            <a:ext cx="1333042" cy="1305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06" y="530575"/>
            <a:ext cx="1333042" cy="13165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462050"/>
            <a:ext cx="1333042" cy="13192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17" y="1887965"/>
            <a:ext cx="1841971" cy="1668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4" y="651339"/>
            <a:ext cx="2592288" cy="14500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76" y="4938481"/>
            <a:ext cx="2052664" cy="14408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48" y="1970314"/>
            <a:ext cx="2067693" cy="28717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56" y="3712796"/>
            <a:ext cx="3852680" cy="27858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" y="3820495"/>
            <a:ext cx="1988075" cy="24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662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4000" dirty="0" smtClean="0"/>
              <a:t>Витамин С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892869"/>
            <a:ext cx="9144000" cy="198884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32656"/>
            <a:ext cx="1662962" cy="1645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17" y="2187554"/>
            <a:ext cx="1618645" cy="1711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8" y="1219332"/>
            <a:ext cx="2004114" cy="2004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655" y="5062488"/>
            <a:ext cx="1944217" cy="1512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2" y="4694132"/>
            <a:ext cx="4166508" cy="1948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87" y="2182664"/>
            <a:ext cx="3045213" cy="30452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3" y="387073"/>
            <a:ext cx="1789741" cy="13495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56833"/>
            <a:ext cx="1664259" cy="129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927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упицына презентация к уроку" id="{EB23C60B-8745-44EA-9648-993965B3848C}" vid="{4EF4A538-606C-4AE7-83A1-D442C71D4B5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Тупицына презентация к уроку</Template>
  <TotalTime>712</TotalTime>
  <Words>56</Words>
  <Application>Microsoft Office PowerPoint</Application>
  <PresentationFormat>Экран (4:3)</PresentationFormat>
  <Paragraphs>15</Paragraphs>
  <Slides>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Diseño predeterminado</vt:lpstr>
      <vt:lpstr>Почему нужно есть  много фруктов и овощей?</vt:lpstr>
      <vt:lpstr>Назовите фрукты и овощи</vt:lpstr>
      <vt:lpstr>Фрукты</vt:lpstr>
      <vt:lpstr>Овощи</vt:lpstr>
      <vt:lpstr>Витамин А</vt:lpstr>
      <vt:lpstr>Витамин В</vt:lpstr>
      <vt:lpstr>Витамин С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нужно есть  много фруктов и овощей?</dc:title>
  <cp:revision>9</cp:revision>
  <dcterms:created xsi:type="dcterms:W3CDTF">2016-05-10T03:54:02Z</dcterms:created>
  <dcterms:modified xsi:type="dcterms:W3CDTF">2016-05-11T04:57:34Z</dcterms:modified>
</cp:coreProperties>
</file>