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1C80-298C-4740-AEBD-FD6E5F41955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12FA9B-8384-434E-9FEF-9D799568B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6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1C80-298C-4740-AEBD-FD6E5F41955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12FA9B-8384-434E-9FEF-9D799568B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38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1C80-298C-4740-AEBD-FD6E5F41955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12FA9B-8384-434E-9FEF-9D799568B29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5226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1C80-298C-4740-AEBD-FD6E5F41955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12FA9B-8384-434E-9FEF-9D799568B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485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1C80-298C-4740-AEBD-FD6E5F41955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12FA9B-8384-434E-9FEF-9D799568B29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5224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1C80-298C-4740-AEBD-FD6E5F41955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12FA9B-8384-434E-9FEF-9D799568B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18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1C80-298C-4740-AEBD-FD6E5F41955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FA9B-8384-434E-9FEF-9D799568B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3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1C80-298C-4740-AEBD-FD6E5F41955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FA9B-8384-434E-9FEF-9D799568B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45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1C80-298C-4740-AEBD-FD6E5F41955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FA9B-8384-434E-9FEF-9D799568B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99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1C80-298C-4740-AEBD-FD6E5F41955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12FA9B-8384-434E-9FEF-9D799568B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42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1C80-298C-4740-AEBD-FD6E5F41955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12FA9B-8384-434E-9FEF-9D799568B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15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1C80-298C-4740-AEBD-FD6E5F41955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12FA9B-8384-434E-9FEF-9D799568B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54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1C80-298C-4740-AEBD-FD6E5F41955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FA9B-8384-434E-9FEF-9D799568B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5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1C80-298C-4740-AEBD-FD6E5F41955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FA9B-8384-434E-9FEF-9D799568B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6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1C80-298C-4740-AEBD-FD6E5F41955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FA9B-8384-434E-9FEF-9D799568B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1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1C80-298C-4740-AEBD-FD6E5F41955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12FA9B-8384-434E-9FEF-9D799568B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4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A1C80-298C-4740-AEBD-FD6E5F419557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12FA9B-8384-434E-9FEF-9D799568B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79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3963" y="504825"/>
            <a:ext cx="8915399" cy="1047749"/>
          </a:xfrm>
        </p:spPr>
        <p:txBody>
          <a:bodyPr>
            <a:noAutofit/>
          </a:bodyPr>
          <a:lstStyle/>
          <a:p>
            <a:pPr marR="1170305" algn="ctr">
              <a:lnSpc>
                <a:spcPct val="107000"/>
              </a:lnSpc>
              <a:spcBef>
                <a:spcPts val="355"/>
              </a:spcBef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детский сад №37 Пушкинского района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Санкт-Петербурга.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3963" y="2324100"/>
            <a:ext cx="9210674" cy="3257549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войны</a:t>
            </a:r>
          </a:p>
          <a:p>
            <a:pPr algn="ctr"/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Безднина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Евгения Викторовна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391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25" y="276225"/>
            <a:ext cx="8553449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10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52425"/>
            <a:ext cx="91440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97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219075"/>
            <a:ext cx="8915400" cy="6858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 из </a:t>
            </a:r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ных героев войны: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89213" y="1019175"/>
            <a:ext cx="8915400" cy="4892047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Зина Портнова</a:t>
            </a:r>
          </a:p>
          <a:p>
            <a:pPr>
              <a:buFontTx/>
              <a:buChar char="-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Надя Богданова</a:t>
            </a:r>
          </a:p>
          <a:p>
            <a:pPr>
              <a:buFontTx/>
              <a:buChar char="-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Володя Дубинин</a:t>
            </a:r>
          </a:p>
          <a:p>
            <a:pPr>
              <a:buFontTx/>
              <a:buChar char="-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Галя Комлева</a:t>
            </a:r>
          </a:p>
          <a:p>
            <a:pPr>
              <a:buFontTx/>
              <a:buChar char="-"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Коля Молчанов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9250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25" y="361950"/>
            <a:ext cx="818197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4" y="257175"/>
            <a:ext cx="802957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60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28624"/>
            <a:ext cx="7848600" cy="596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39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428625"/>
            <a:ext cx="802005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91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25" y="333375"/>
            <a:ext cx="8229599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0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4" y="590550"/>
            <a:ext cx="7886701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64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</TotalTime>
  <Words>36</Words>
  <Application>Microsoft Office PowerPoint</Application>
  <PresentationFormat>Широкоэкранный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Легкий дым</vt:lpstr>
      <vt:lpstr>Государственное бюджетное дошкольное образовательное учреждение детский сад №37 Пушкинского района Санкт-Петербурга.   </vt:lpstr>
      <vt:lpstr>Презентация PowerPoint</vt:lpstr>
      <vt:lpstr>Одни из Юных героев войны: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</cp:revision>
  <dcterms:created xsi:type="dcterms:W3CDTF">2020-04-30T18:57:48Z</dcterms:created>
  <dcterms:modified xsi:type="dcterms:W3CDTF">2020-04-30T20:05:02Z</dcterms:modified>
</cp:coreProperties>
</file>