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2" r:id="rId10"/>
    <p:sldId id="270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0D76E1-EC84-4A0B-844C-D0E9EBE5EB9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080DB3-C773-483E-AACD-F3CBE79098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2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microsoft.com/office/2007/relationships/hdphoto" Target="../media/hdphoto10.wdp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microsoft.com/office/2007/relationships/hdphoto" Target="../media/hdphoto5.wdp"/><Relationship Id="rId15" Type="http://schemas.microsoft.com/office/2007/relationships/hdphoto" Target="../media/hdphoto9.wdp"/><Relationship Id="rId10" Type="http://schemas.microsoft.com/office/2007/relationships/hdphoto" Target="../media/hdphoto7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5" y="2924944"/>
            <a:ext cx="6499056" cy="14856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Использование интерактивной доски в воспитательном и образовательном процессе.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Безрукова М.А.</a:t>
            </a:r>
          </a:p>
          <a:p>
            <a:r>
              <a:rPr lang="ru-RU" dirty="0" smtClean="0"/>
              <a:t>Шишкина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0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лк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467" r="95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8" y="2882779"/>
            <a:ext cx="9144000" cy="6096000"/>
          </a:xfrm>
          <a:prstGeom prst="rect">
            <a:avLst/>
          </a:prstGeom>
        </p:spPr>
      </p:pic>
      <p:pic>
        <p:nvPicPr>
          <p:cNvPr id="3" name="лягушк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2"/>
            <a:ext cx="1584176" cy="1431946"/>
          </a:xfrm>
          <a:prstGeom prst="rect">
            <a:avLst/>
          </a:prstGeom>
        </p:spPr>
      </p:pic>
      <p:pic>
        <p:nvPicPr>
          <p:cNvPr id="4" name="кукла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1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-3922" r="17081" b="-7972"/>
          <a:stretch/>
        </p:blipFill>
        <p:spPr>
          <a:xfrm>
            <a:off x="5898826" y="1978233"/>
            <a:ext cx="1402673" cy="2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98933" l="5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07" y="5615760"/>
            <a:ext cx="1008112" cy="1008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95" l="10000" r="93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46" y="5373216"/>
            <a:ext cx="1152128" cy="947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5378393"/>
            <a:ext cx="1080120" cy="1032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98933" l="5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51" y="5097185"/>
            <a:ext cx="1008112" cy="100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98933" l="5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30547"/>
            <a:ext cx="1008112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95" l="10000" r="93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91" y="4770254"/>
            <a:ext cx="1152128" cy="947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91" y="5589240"/>
            <a:ext cx="1080120" cy="10321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29" y="5330810"/>
            <a:ext cx="1080120" cy="1032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62" y="5373216"/>
            <a:ext cx="1080120" cy="10321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60" y="4764269"/>
            <a:ext cx="1080120" cy="103211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45466" y="1988840"/>
            <a:ext cx="2772308" cy="28070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687185" y="2034277"/>
            <a:ext cx="2984868" cy="248489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7660" y="250033"/>
            <a:ext cx="424996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Создание д/и в </a:t>
            </a:r>
            <a:r>
              <a:rPr lang="ru-RU" dirty="0" err="1" smtClean="0"/>
              <a:t>PowerPoint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« Разложи верно»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26529" y="1171518"/>
            <a:ext cx="2304256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6192688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Программа </a:t>
            </a:r>
            <a:r>
              <a:rPr lang="en-US" dirty="0" smtClean="0"/>
              <a:t>SMART Notebook</a:t>
            </a:r>
            <a:r>
              <a:rPr lang="ru-RU" dirty="0" smtClean="0"/>
              <a:t> – это</a:t>
            </a:r>
            <a:r>
              <a:rPr lang="en-US" dirty="0" smtClean="0"/>
              <a:t> </a:t>
            </a:r>
            <a:r>
              <a:rPr lang="ru-RU" dirty="0" smtClean="0"/>
              <a:t>набор удобных в использовании программных инструментов для создания увлекательных дидактических игр</a:t>
            </a:r>
            <a:r>
              <a:rPr lang="ru-RU" smtClean="0"/>
              <a:t>. </a:t>
            </a:r>
          </a:p>
          <a:p>
            <a:endParaRPr lang="ru-RU" smtClean="0"/>
          </a:p>
          <a:p>
            <a:r>
              <a:rPr lang="ru-RU" dirty="0" smtClean="0"/>
              <a:t>Важными достоинствами применения являются: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Применение во всех образовательных областях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Наглядная информация более понятна дошкольникам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Развитие мелкой моторики и координации движения, звук привлекает внимание детей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Ребенок приобретает уверенность</a:t>
            </a:r>
          </a:p>
          <a:p>
            <a:endParaRPr lang="ru-RU" dirty="0"/>
          </a:p>
          <a:p>
            <a:r>
              <a:rPr lang="ru-RU" dirty="0"/>
              <a:t>Использование программы </a:t>
            </a:r>
            <a:r>
              <a:rPr lang="en-US" dirty="0"/>
              <a:t>SMART Notebook</a:t>
            </a:r>
            <a:r>
              <a:rPr lang="ru-RU" dirty="0"/>
              <a:t>  предоставляет  широкие возможности для проведения образовательной деятельности.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265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88640"/>
            <a:ext cx="457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Этапы создания игры в </a:t>
            </a:r>
            <a:endParaRPr lang="en-US" dirty="0" smtClean="0">
              <a:solidFill>
                <a:prstClr val="black"/>
              </a:solidFill>
            </a:endParaRP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SMART Notebook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3914" y="1164710"/>
            <a:ext cx="551144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Продумывание места интерактивной игры</a:t>
            </a:r>
          </a:p>
          <a:p>
            <a:r>
              <a:rPr lang="ru-RU" dirty="0" smtClean="0"/>
              <a:t>              (режимный момент, ООД)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3638" y="2017256"/>
            <a:ext cx="4572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 smtClean="0"/>
              <a:t>2. Подбор иллюстраций, фона, звука.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84584" y="2735029"/>
            <a:ext cx="437010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3. Создание и заполнение слайдов.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8362" y="3443442"/>
            <a:ext cx="456727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mtClean="0"/>
              <a:t>4. Настройка  механизма анимации.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46957" y="4161215"/>
            <a:ext cx="26003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5. Презентация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9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992888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Использование </a:t>
            </a:r>
            <a:r>
              <a:rPr lang="ru-RU" b="1" dirty="0"/>
              <a:t>информационно-коммуникативных технологий в </a:t>
            </a:r>
            <a:r>
              <a:rPr lang="ru-RU" b="1" dirty="0" err="1" smtClean="0"/>
              <a:t>воспитательно</a:t>
            </a:r>
            <a:r>
              <a:rPr lang="ru-RU" b="1" dirty="0" smtClean="0"/>
              <a:t> -</a:t>
            </a:r>
            <a:r>
              <a:rPr lang="ru-RU" b="1" dirty="0"/>
              <a:t>образовательном процессе в дошкольном образовательном учреждении </a:t>
            </a:r>
            <a:r>
              <a:rPr lang="ru-RU" dirty="0"/>
              <a:t>— это одна из самых новых и актуальных проблем в отечественной дошкольной </a:t>
            </a:r>
            <a:r>
              <a:rPr lang="ru-RU" dirty="0" smtClean="0"/>
              <a:t>педагогике.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Приобщение к информационной культуре – это не только овладение компьютерной грамотностью, но и приобретение этической, эстетической и интеллектуальной чуткости.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365104"/>
            <a:ext cx="799288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То, что дети могут с завидной легкостью овладевать способами работы с различными электронными, компьютерными новинками, не вызывает сомнений; при этом важно, чтобы они не попали в зависимость от компьютера, а ценили и стремились к живому, эмоциональному человеческому общению.</a:t>
            </a:r>
          </a:p>
        </p:txBody>
      </p:sp>
    </p:spTree>
    <p:extLst>
      <p:ext uri="{BB962C8B-B14F-4D97-AF65-F5344CB8AC3E}">
        <p14:creationId xmlns:p14="http://schemas.microsoft.com/office/powerpoint/2010/main" val="29655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56284"/>
            <a:ext cx="5027732" cy="282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83604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Интерактивная доска</a:t>
            </a:r>
            <a:r>
              <a:rPr lang="ru-RU" dirty="0"/>
              <a:t> - это сенсорный экран, подсоединенный к компьютеру, изображение с которого передает на доску проектор. Достаточно только прикоснуться к поверхности доски, чтобы начать работу на компьютере.</a:t>
            </a:r>
          </a:p>
          <a:p>
            <a:pPr algn="ctr"/>
            <a:r>
              <a:rPr lang="ru-RU" dirty="0" smtClean="0"/>
              <a:t>Интерактивная </a:t>
            </a:r>
            <a:r>
              <a:rPr lang="ru-RU" dirty="0"/>
              <a:t>доска работает вместе с компьютером и видеопроектором, представляя собой единый комплекс. На ней можно делать все то же, что и на обычном компьютере.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3516171"/>
            <a:ext cx="36004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Интерактивная доска – </a:t>
            </a:r>
            <a:r>
              <a:rPr lang="ru-RU" dirty="0"/>
              <a:t>универсальный инструмент, позволяющий сделать занятия с детьми дошкольного возраста более интересными, наглядными и </a:t>
            </a:r>
            <a:r>
              <a:rPr lang="ru-RU" dirty="0" smtClean="0"/>
              <a:t>увлекательными.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488832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Значение работы с интерактивной доской в ДОУ:</a:t>
            </a:r>
            <a:endParaRPr lang="ru-RU" dirty="0"/>
          </a:p>
          <a:p>
            <a:pPr lvl="0"/>
            <a:r>
              <a:rPr lang="ru-RU" dirty="0" smtClean="0"/>
              <a:t>*предоставляет </a:t>
            </a:r>
            <a:r>
              <a:rPr lang="ru-RU" dirty="0"/>
              <a:t>широкие возможности для подготовки и проведения занятий;</a:t>
            </a:r>
          </a:p>
          <a:p>
            <a:pPr lvl="0"/>
            <a:r>
              <a:rPr lang="ru-RU" dirty="0" smtClean="0"/>
              <a:t>*дает </a:t>
            </a:r>
            <a:r>
              <a:rPr lang="ru-RU" dirty="0"/>
              <a:t>возможность реализовать один из важнейших принципов обучения – наглядность;</a:t>
            </a:r>
          </a:p>
          <a:p>
            <a:pPr lvl="0"/>
            <a:r>
              <a:rPr lang="ru-RU" dirty="0" smtClean="0"/>
              <a:t>*помогает </a:t>
            </a:r>
            <a:r>
              <a:rPr lang="ru-RU" dirty="0"/>
              <a:t>оптимизировать процесс обучения и его эффективность;</a:t>
            </a:r>
          </a:p>
          <a:p>
            <a:pPr lvl="0"/>
            <a:r>
              <a:rPr lang="ru-RU" dirty="0" smtClean="0"/>
              <a:t>*дает </a:t>
            </a:r>
            <a:r>
              <a:rPr lang="ru-RU" dirty="0"/>
              <a:t>возможность использования в различных видах деятельности;</a:t>
            </a:r>
          </a:p>
          <a:p>
            <a:pPr lvl="0"/>
            <a:r>
              <a:rPr lang="ru-RU" dirty="0" smtClean="0"/>
              <a:t>*помогает </a:t>
            </a:r>
            <a:r>
              <a:rPr lang="ru-RU" dirty="0"/>
              <a:t>развивать у детей: внимание, память, мелкую моторику, мышление и речь, зрительное и слуховое восприятие и др.;</a:t>
            </a:r>
          </a:p>
          <a:p>
            <a:pPr lvl="0"/>
            <a:r>
              <a:rPr lang="ru-RU" dirty="0" smtClean="0"/>
              <a:t>*активное </a:t>
            </a:r>
            <a:r>
              <a:rPr lang="ru-RU" dirty="0"/>
              <a:t>вовлечение ребенка в образовательный процесс;</a:t>
            </a:r>
          </a:p>
          <a:p>
            <a:pPr lvl="0"/>
            <a:r>
              <a:rPr lang="ru-RU" dirty="0" smtClean="0"/>
              <a:t>*повышает </a:t>
            </a:r>
            <a:r>
              <a:rPr lang="ru-RU" dirty="0"/>
              <a:t>учебную мотивации детей;</a:t>
            </a:r>
          </a:p>
          <a:p>
            <a:pPr lvl="0"/>
            <a:r>
              <a:rPr lang="ru-RU" dirty="0" smtClean="0"/>
              <a:t>*дает </a:t>
            </a:r>
            <a:r>
              <a:rPr lang="ru-RU" dirty="0"/>
              <a:t>возможность легко создавать увлекательные игры.</a:t>
            </a:r>
          </a:p>
        </p:txBody>
      </p:sp>
    </p:spTree>
    <p:extLst>
      <p:ext uri="{BB962C8B-B14F-4D97-AF65-F5344CB8AC3E}">
        <p14:creationId xmlns:p14="http://schemas.microsoft.com/office/powerpoint/2010/main" val="41113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848872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Какие навыки необходимы для применения интерактивной доски</a:t>
            </a:r>
            <a:r>
              <a:rPr lang="ru-RU" dirty="0"/>
              <a:t>:</a:t>
            </a:r>
          </a:p>
          <a:p>
            <a:pPr lvl="0"/>
            <a:r>
              <a:rPr lang="ru-RU" dirty="0" smtClean="0"/>
              <a:t>*Начальные </a:t>
            </a:r>
            <a:r>
              <a:rPr lang="ru-RU" dirty="0"/>
              <a:t>знания устройства компьютера</a:t>
            </a:r>
          </a:p>
          <a:p>
            <a:pPr lvl="0"/>
            <a:r>
              <a:rPr lang="ru-RU" dirty="0" smtClean="0"/>
              <a:t>*Работа </a:t>
            </a:r>
            <a:r>
              <a:rPr lang="ru-RU" dirty="0"/>
              <a:t>в программах: </a:t>
            </a:r>
            <a:r>
              <a:rPr lang="ru-RU" dirty="0" err="1"/>
              <a:t>Word</a:t>
            </a:r>
            <a:r>
              <a:rPr lang="ru-RU" dirty="0"/>
              <a:t>, </a:t>
            </a:r>
            <a:r>
              <a:rPr lang="ru-RU" dirty="0" err="1"/>
              <a:t>PowerPoint</a:t>
            </a:r>
            <a:endParaRPr lang="ru-RU" dirty="0"/>
          </a:p>
          <a:p>
            <a:pPr lvl="0"/>
            <a:r>
              <a:rPr lang="ru-RU" dirty="0" smtClean="0"/>
              <a:t>*Изучение </a:t>
            </a:r>
            <a:r>
              <a:rPr lang="ru-RU" dirty="0"/>
              <a:t>программного обеспечения к интерактивной доске, с помощью которого можно составлять занятия, игры;</a:t>
            </a:r>
          </a:p>
          <a:p>
            <a:pPr lvl="0"/>
            <a:r>
              <a:rPr lang="ru-RU" dirty="0" smtClean="0"/>
              <a:t>*Практика </a:t>
            </a:r>
            <a:r>
              <a:rPr lang="ru-RU" dirty="0"/>
              <a:t>работы в </a:t>
            </a:r>
            <a:r>
              <a:rPr lang="ru-RU" dirty="0" smtClean="0"/>
              <a:t>Интернете.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3295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2" y="3052940"/>
            <a:ext cx="3691125" cy="2768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1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3775" y="620688"/>
            <a:ext cx="7488832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Наш опыт применения интерактивной доски показывает, что обучение и воспитание дошкольников стало более привлекательным и захватывающим.</a:t>
            </a:r>
          </a:p>
          <a:p>
            <a:pPr algn="ctr"/>
            <a:r>
              <a:rPr lang="ru-RU" dirty="0" smtClean="0"/>
              <a:t>Интерактивные и мультимедийные средства значительно расширили возможности предъявляемого познавательного материала, позволили повысить мотивацию ребёнка к овладению новыми знаниями. </a:t>
            </a:r>
          </a:p>
          <a:p>
            <a:pPr algn="ctr"/>
            <a:r>
              <a:rPr lang="ru-RU" dirty="0" smtClean="0"/>
              <a:t>Мы используем доску  на   занятиях , в совместной деятельности с детьми, в индивидуальной работе и  хотим отметить её преимущества для занятий в детском саду.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5625" y="3989265"/>
            <a:ext cx="2610042" cy="195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6" y="3948202"/>
            <a:ext cx="2719544" cy="2039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44510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05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059" y="153506"/>
            <a:ext cx="438613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dirty="0" smtClean="0"/>
              <a:t>Алгоритм создания д/и в </a:t>
            </a:r>
            <a:r>
              <a:rPr lang="ru-RU" dirty="0" err="1"/>
              <a:t>PowerPoint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1214"/>
            <a:ext cx="3788809" cy="21312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82775" y="761064"/>
            <a:ext cx="33345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1.Выбираем фон для игры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09" y="1281214"/>
            <a:ext cx="3816424" cy="21467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4716016" y="769023"/>
            <a:ext cx="33843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2. Подбираем картинки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71241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284736" y="3573016"/>
            <a:ext cx="31373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3.Подбираем анимацию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15" y="4149080"/>
            <a:ext cx="371241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535078" y="3645024"/>
            <a:ext cx="22236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4. Начинаем игру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3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" y="1016732"/>
            <a:ext cx="7992888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13985"/>
            <a:ext cx="1728192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16" y="3657102"/>
            <a:ext cx="2150549" cy="2150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34604"/>
            <a:ext cx="3096344" cy="2907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48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" y="1862055"/>
            <a:ext cx="3332138" cy="2062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742" y="580038"/>
            <a:ext cx="39244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полк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67" r="95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8979"/>
            <a:ext cx="91440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49792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dirty="0" smtClean="0"/>
              <a:t>Создание д/и в </a:t>
            </a:r>
            <a:r>
              <a:rPr lang="ru-RU" dirty="0" err="1" smtClean="0"/>
              <a:t>PowerPoint</a:t>
            </a:r>
            <a:endParaRPr lang="ru-RU" dirty="0" smtClean="0"/>
          </a:p>
          <a:p>
            <a:r>
              <a:rPr lang="ru-RU" dirty="0" smtClean="0"/>
              <a:t>«Подбери предметы с заданным звуком»</a:t>
            </a:r>
            <a:endParaRPr lang="ru-RU" dirty="0"/>
          </a:p>
        </p:txBody>
      </p:sp>
      <p:pic>
        <p:nvPicPr>
          <p:cNvPr id="3" name="яблоко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88" y="2427967"/>
            <a:ext cx="631623" cy="720080"/>
          </a:xfrm>
          <a:prstGeom prst="rect">
            <a:avLst/>
          </a:prstGeom>
        </p:spPr>
      </p:pic>
      <p:pic>
        <p:nvPicPr>
          <p:cNvPr id="4" name="груша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6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81" r="22613"/>
          <a:stretch/>
        </p:blipFill>
        <p:spPr>
          <a:xfrm>
            <a:off x="2050742" y="3028979"/>
            <a:ext cx="639192" cy="981188"/>
          </a:xfrm>
          <a:prstGeom prst="rect">
            <a:avLst/>
          </a:prstGeom>
        </p:spPr>
      </p:pic>
      <p:pic>
        <p:nvPicPr>
          <p:cNvPr id="5" name="гусеница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85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03" y="3001501"/>
            <a:ext cx="864096" cy="981501"/>
          </a:xfrm>
          <a:prstGeom prst="rect">
            <a:avLst/>
          </a:prstGeom>
        </p:spPr>
      </p:pic>
      <p:pic>
        <p:nvPicPr>
          <p:cNvPr id="6" name="лягушк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30" y="2385748"/>
            <a:ext cx="1224136" cy="1106504"/>
          </a:xfrm>
          <a:prstGeom prst="rect">
            <a:avLst/>
          </a:prstGeom>
        </p:spPr>
      </p:pic>
      <p:pic>
        <p:nvPicPr>
          <p:cNvPr id="7" name="ящик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8376"/>
          <a:stretch/>
        </p:blipFill>
        <p:spPr>
          <a:xfrm>
            <a:off x="2786789" y="2427967"/>
            <a:ext cx="1765480" cy="1492534"/>
          </a:xfrm>
          <a:prstGeom prst="rect">
            <a:avLst/>
          </a:prstGeom>
        </p:spPr>
      </p:pic>
      <p:pic>
        <p:nvPicPr>
          <p:cNvPr id="8" name="мяч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990" l="17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229780"/>
            <a:ext cx="1129341" cy="1116453"/>
          </a:xfrm>
          <a:prstGeom prst="rect">
            <a:avLst/>
          </a:prstGeom>
        </p:spPr>
      </p:pic>
      <p:pic>
        <p:nvPicPr>
          <p:cNvPr id="9" name="кукла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1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-3922" r="17081" b="-7972"/>
          <a:stretch/>
        </p:blipFill>
        <p:spPr>
          <a:xfrm>
            <a:off x="5898826" y="1988840"/>
            <a:ext cx="1402673" cy="2503480"/>
          </a:xfrm>
          <a:prstGeom prst="rect">
            <a:avLst/>
          </a:prstGeom>
        </p:spPr>
      </p:pic>
      <p:pic>
        <p:nvPicPr>
          <p:cNvPr id="11" name="40a84da0291a73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96536" y="684578"/>
            <a:ext cx="366417" cy="366417"/>
          </a:xfrm>
          <a:prstGeom prst="rect">
            <a:avLst/>
          </a:prstGeom>
        </p:spPr>
      </p:pic>
      <p:pic>
        <p:nvPicPr>
          <p:cNvPr id="13" name="40a84da0291a73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96536" y="1202894"/>
            <a:ext cx="366417" cy="366417"/>
          </a:xfrm>
          <a:prstGeom prst="rect">
            <a:avLst/>
          </a:prstGeom>
        </p:spPr>
      </p:pic>
      <p:pic>
        <p:nvPicPr>
          <p:cNvPr id="14" name="40a84da0291a73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96536" y="59016"/>
            <a:ext cx="366417" cy="3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96715E-6 C -0.00296 0.00023 -0.01216 -0.00139 -0.01563 0.00393 C -0.01719 0.00624 -0.01823 0.00902 -0.01945 0.01156 C -0.02014 0.01295 -0.02136 0.01549 -0.02136 0.01549 C -0.0224 0.02105 -0.02431 0.02475 -0.02622 0.02984 C -0.02744 0.04025 -0.02761 0.0532 -0.03021 0.06338 C -0.03317 0.09276 -0.03525 0.1219 -0.03785 0.15128 C -0.03872 0.16053 -0.04237 0.1758 -0.04567 0.18366 C -0.04723 0.18737 -0.04966 0.19523 -0.04966 0.19523 C -0.05105 0.22831 -0.05226 0.24473 -0.05053 0.28336 C -0.05035 0.28868 -0.04671 0.29886 -0.04671 0.29886 C -0.0448 0.31644 -0.04567 0.33726 -0.03994 0.35322 C -0.03924 0.36988 -0.03855 0.37659 -0.03594 0.3907 C -0.03351 0.40319 -0.03473 0.41175 -0.02813 0.42054 C -0.02639 0.42794 -0.02396 0.43349 -0.01858 0.43604 C -0.01511 0.44043 -0.01216 0.44436 -0.00886 0.44899 C -0.00851 0.45153 -0.00869 0.45431 -0.00782 0.45662 C -0.00678 0.45917 -0.00105 0.46241 0.00086 0.46819 " pathEditMode="relative" ptsTypes="fffffffffffffffffA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9.46102E-7 C 0.00347 0.04164 0.01006 0.08212 0.01545 0.12306 C 0.01718 0.15429 0.01753 0.18876 0.00954 0.21883 C 0.00815 0.2334 0.00347 0.24705 0.00086 0.26139 C -0.00105 0.27157 -0.00209 0.28152 -0.00695 0.28984 C -0.00799 0.29424 -0.0099 0.2984 -0.01077 0.3028 C -0.01337 0.31622 -0.01268 0.33218 -0.01858 0.3442 C -0.01893 0.34675 -0.01893 0.34953 -0.01945 0.35207 C -0.01997 0.35461 -0.02153 0.3597 -0.02153 0.3597 C -0.02223 0.3789 -0.02344 0.39116 -0.02344 0.41013 " pathEditMode="relative" ptsTypes="f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0359E-6 C 0.00399 0.00162 0.00365 0.0044 0.0059 0.00902 C 0.00799 0.02105 0.01181 0.03285 0.01354 0.04534 C 0.01493 0.05459 0.0151 0.06732 0.01753 0.07634 C 0.0191 0.09461 0.02396 0.11289 0.02726 0.1307 C 0.02847 0.13717 0.02951 0.14388 0.03108 0.15013 C 0.03194 0.1536 0.03403 0.16031 0.03403 0.16031 C 0.03524 0.17072 0.03663 0.17974 0.0408 0.18876 C 0.04306 0.20333 0.0434 0.21744 0.04757 0.23155 C 0.04687 0.25168 0.04774 0.27689 0.04184 0.29609 C 0.04028 0.31922 0.03976 0.32316 0.03698 0.34027 C 0.03628 0.35531 0.03733 0.36688 0.03108 0.3789 C 0.02969 0.38885 0.03003 0.40111 0.02726 0.41013 C 0.02622 0.4136 0.02448 0.41684 0.02326 0.42031 C 0.0224 0.42656 0.02118 0.43118 0.01944 0.4372 C 0.01892 0.44298 0.01875 0.44738 0.01753 0.4527 C 0.01597 0.4601 0.01354 0.46403 0.01354 0.47213 " pathEditMode="relative" ptsTypes="ffffffffffffffffA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4.52926E-6 C 0.00329 0.01249 0.00728 0.02498 0.01058 0.03747 C 0.01145 0.04094 0.01197 0.04441 0.01267 0.04788 C 0.01353 0.05228 0.01544 0.06084 0.01544 0.06084 C 0.01649 0.0724 0.01753 0.08397 0.0184 0.09577 C 0.01787 0.12052 0.02343 0.19477 0.00676 0.22901 C 0.00468 0.24173 0.00051 0.25954 -0.00487 0.27041 C -0.01025 0.28129 -0.01702 0.29054 -0.0224 0.30141 C -0.02588 0.30858 -0.02813 0.31645 -0.03213 0.32339 C -0.03299 0.32871 -0.03404 0.33264 -0.03595 0.3375 C -0.03785 0.3597 -0.04011 0.38191 -0.04376 0.40366 C -0.0448 0.4099 -0.04619 0.41684 -0.04949 0.4217 C -0.0514 0.42447 -0.05539 0.42933 -0.05539 0.42933 C -0.0566 0.43488 -0.06216 0.43882 -0.06216 0.44367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1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534</TotalTime>
  <Words>479</Words>
  <Application>Microsoft Office PowerPoint</Application>
  <PresentationFormat>Экран (4:3)</PresentationFormat>
  <Paragraphs>56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Использование интерактивной доски в воспитательном и образовательном процессе.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интерактивной доски в воспитательном и образовательном процессе.</dc:title>
  <dc:creator>ВАСЯ</dc:creator>
  <cp:lastModifiedBy>Зина</cp:lastModifiedBy>
  <cp:revision>53</cp:revision>
  <dcterms:created xsi:type="dcterms:W3CDTF">2022-04-17T10:58:06Z</dcterms:created>
  <dcterms:modified xsi:type="dcterms:W3CDTF">2022-04-19T16:22:23Z</dcterms:modified>
</cp:coreProperties>
</file>