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69" r:id="rId2"/>
    <p:sldId id="268" r:id="rId3"/>
    <p:sldId id="264" r:id="rId4"/>
    <p:sldId id="256" r:id="rId5"/>
    <p:sldId id="257" r:id="rId6"/>
    <p:sldId id="258" r:id="rId7"/>
    <p:sldId id="259" r:id="rId8"/>
    <p:sldId id="261" r:id="rId9"/>
    <p:sldId id="262" r:id="rId10"/>
    <p:sldId id="260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8458-3A6B-4A90-913C-0829DA4AD327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8371757-2D07-4A2F-9576-EFD2171F5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15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8458-3A6B-4A90-913C-0829DA4AD327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371757-2D07-4A2F-9576-EFD2171F5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64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8458-3A6B-4A90-913C-0829DA4AD327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371757-2D07-4A2F-9576-EFD2171F538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2255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8458-3A6B-4A90-913C-0829DA4AD327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371757-2D07-4A2F-9576-EFD2171F5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0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8458-3A6B-4A90-913C-0829DA4AD327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371757-2D07-4A2F-9576-EFD2171F538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5763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8458-3A6B-4A90-913C-0829DA4AD327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371757-2D07-4A2F-9576-EFD2171F5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184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8458-3A6B-4A90-913C-0829DA4AD327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1757-2D07-4A2F-9576-EFD2171F5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60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8458-3A6B-4A90-913C-0829DA4AD327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1757-2D07-4A2F-9576-EFD2171F5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96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8458-3A6B-4A90-913C-0829DA4AD327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1757-2D07-4A2F-9576-EFD2171F5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7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8458-3A6B-4A90-913C-0829DA4AD327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371757-2D07-4A2F-9576-EFD2171F5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0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8458-3A6B-4A90-913C-0829DA4AD327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371757-2D07-4A2F-9576-EFD2171F5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48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8458-3A6B-4A90-913C-0829DA4AD327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371757-2D07-4A2F-9576-EFD2171F5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6424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8458-3A6B-4A90-913C-0829DA4AD327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1757-2D07-4A2F-9576-EFD2171F5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6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8458-3A6B-4A90-913C-0829DA4AD327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1757-2D07-4A2F-9576-EFD2171F5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8458-3A6B-4A90-913C-0829DA4AD327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1757-2D07-4A2F-9576-EFD2171F5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237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8458-3A6B-4A90-913C-0829DA4AD327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371757-2D07-4A2F-9576-EFD2171F5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5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38458-3A6B-4A90-913C-0829DA4AD327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8371757-2D07-4A2F-9576-EFD2171F5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6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513" y="3546762"/>
            <a:ext cx="1554770" cy="32188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63796" y="544945"/>
            <a:ext cx="73652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ПОЯВЛЕНИЕ И РАЗВИТИЕ ЧЕЛОВЕКА НА ЗЕМЛЕ.</a:t>
            </a:r>
          </a:p>
          <a:p>
            <a:r>
              <a:rPr lang="ru-RU" sz="2000" b="1" dirty="0"/>
              <a:t>Цель:</a:t>
            </a:r>
            <a:r>
              <a:rPr lang="ru-RU" sz="2000" dirty="0"/>
              <a:t> Формировать представление о возникновении и развитии человечества.</a:t>
            </a:r>
          </a:p>
          <a:p>
            <a:r>
              <a:rPr lang="ru-RU" sz="2000" b="1" dirty="0"/>
              <a:t>Задачи:</a:t>
            </a:r>
          </a:p>
          <a:p>
            <a:r>
              <a:rPr lang="ru-RU" sz="2000" dirty="0"/>
              <a:t>1.Познакомить с внешним обликом и бытом первобытного человека.</a:t>
            </a:r>
          </a:p>
          <a:p>
            <a:r>
              <a:rPr lang="ru-RU" sz="2000" dirty="0"/>
              <a:t>2.Познакомить с достижениями первобытного человека: овладение речью, умением добывать огонь, изготовление орудий труда, охоты, наскальная живопись.</a:t>
            </a:r>
          </a:p>
          <a:p>
            <a:r>
              <a:rPr lang="ru-RU" sz="2000" dirty="0"/>
              <a:t>3.Развивать творческое мышление, воображение, фантазию.</a:t>
            </a:r>
          </a:p>
          <a:p>
            <a:r>
              <a:rPr lang="ru-RU" sz="2000" dirty="0"/>
              <a:t>4.Способствовать развитию познавательных интересов.</a:t>
            </a:r>
          </a:p>
          <a:p>
            <a:r>
              <a:rPr lang="ru-RU" sz="2000" dirty="0"/>
              <a:t>5.Воспитывать интерес к истории, уважение к предкам.</a:t>
            </a:r>
          </a:p>
        </p:txBody>
      </p:sp>
    </p:spTree>
    <p:extLst>
      <p:ext uri="{BB962C8B-B14F-4D97-AF65-F5344CB8AC3E}">
        <p14:creationId xmlns:p14="http://schemas.microsoft.com/office/powerpoint/2010/main" val="365779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 descr="https://avatars.mds.yandex.net/i?id=85af8120f29fa8f92746b49020ddc082dc2d4271-8210080-images-thumbs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64" y="2641599"/>
            <a:ext cx="5246255" cy="333432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 descr="https://avatars.mds.yandex.net/i?id=d037d59acfddb31477e2e74c52dbb7d585298639-8240464-images-thumbs&amp;n=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1" y="517235"/>
            <a:ext cx="5001491" cy="348311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2617" y="4221017"/>
            <a:ext cx="1125220" cy="2322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7382" y="369455"/>
            <a:ext cx="4378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Когда древние люди были сыты и в безопасности, они любили … рисовать. </a:t>
            </a:r>
            <a:r>
              <a:rPr lang="ru-RU" dirty="0" smtClean="0"/>
              <a:t>Наскальная живопись.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5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8010" y="277094"/>
            <a:ext cx="10602936" cy="701962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1800" b="1" dirty="0" smtClean="0">
                <a:ln/>
                <a:solidFill>
                  <a:schemeClr val="tx1"/>
                </a:solidFill>
              </a:rPr>
              <a:t>Нашим предкам предстоял </a:t>
            </a:r>
            <a:r>
              <a:rPr lang="ru-RU" sz="1800" b="1" dirty="0">
                <a:ln/>
                <a:solidFill>
                  <a:schemeClr val="tx1"/>
                </a:solidFill>
              </a:rPr>
              <a:t>долгий путь развития, прежде чем стать современными людьми. Человечество не стояло на месте, </a:t>
            </a:r>
            <a:r>
              <a:rPr lang="ru-RU" sz="1800" b="1" dirty="0" smtClean="0">
                <a:ln/>
                <a:solidFill>
                  <a:schemeClr val="tx1"/>
                </a:solidFill>
              </a:rPr>
              <a:t>а постоянно </a:t>
            </a:r>
            <a:r>
              <a:rPr lang="ru-RU" sz="1800" b="1" dirty="0">
                <a:ln/>
                <a:solidFill>
                  <a:schemeClr val="tx1"/>
                </a:solidFill>
              </a:rPr>
              <a:t>развивалось. </a:t>
            </a:r>
            <a:endParaRPr lang="ru-RU" sz="1800" b="1" dirty="0">
              <a:ln/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6200000">
            <a:off x="-212231" y="5587999"/>
            <a:ext cx="886281" cy="5542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074" b="80926" l="2361" r="44028">
                        <a14:foregroundMark x1="31250" y1="40000" x2="27917" y2="71667"/>
                        <a14:foregroundMark x1="24583" y1="42037" x2="17917" y2="66667"/>
                        <a14:foregroundMark x1="11667" y1="56852" x2="5000" y2="77407"/>
                        <a14:foregroundMark x1="38611" y1="33704" x2="36250" y2="79074"/>
                        <a14:foregroundMark x1="33056" y1="59074" x2="32083" y2="62963"/>
                        <a14:backgroundMark x1="39444" y1="44444" x2="39444" y2="44444"/>
                        <a14:backgroundMark x1="39583" y1="43333" x2="39583" y2="4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9" t="28594" r="55909" b="19162"/>
          <a:stretch/>
        </p:blipFill>
        <p:spPr bwMode="auto">
          <a:xfrm>
            <a:off x="3500581" y="1182048"/>
            <a:ext cx="7204364" cy="4802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620" y="3614548"/>
            <a:ext cx="1505101" cy="311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7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" b="100000" l="24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7891" y="332312"/>
            <a:ext cx="3749962" cy="6007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036" y="230910"/>
            <a:ext cx="406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Сегодня мы </a:t>
            </a:r>
            <a:r>
              <a:rPr lang="ru-RU" dirty="0"/>
              <a:t>узнаем все о древних людях и вместе с Незнайкой совершим путешествие в далекое прошлое.</a:t>
            </a:r>
          </a:p>
        </p:txBody>
      </p:sp>
    </p:spTree>
    <p:extLst>
      <p:ext uri="{BB962C8B-B14F-4D97-AF65-F5344CB8AC3E}">
        <p14:creationId xmlns:p14="http://schemas.microsoft.com/office/powerpoint/2010/main" val="5169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 descr="C:\Users\Haier\AppData\Local\Microsoft\Windows\INetCache\Content.Word\2023-02-08-09-43-0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6" y="674254"/>
            <a:ext cx="4322620" cy="552334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C:\Users\Haier\AppData\Local\Microsoft\Windows\INetCache\Content.Word\2023-02-08-09-41-2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508" y="674253"/>
            <a:ext cx="4304146" cy="552334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12" y="3495242"/>
            <a:ext cx="1893424" cy="3032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618" y="258618"/>
            <a:ext cx="1302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На кого похожи древние люди?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6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https://avatars.mds.yandex.net/i?id=fb68d2223c82b819be666d381b53480ee89fdd71-7014775-images-thumbs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163" y="360218"/>
            <a:ext cx="9772073" cy="610523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997" y="3505234"/>
            <a:ext cx="1490542" cy="3085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193964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 </a:t>
            </a:r>
            <a:r>
              <a:rPr lang="ru-RU" dirty="0"/>
              <a:t>что </a:t>
            </a:r>
            <a:r>
              <a:rPr lang="ru-RU" dirty="0" smtClean="0"/>
              <a:t>был одет древний человек?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75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336" y="164370"/>
            <a:ext cx="5167655" cy="3144887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74" y="3512457"/>
            <a:ext cx="4698120" cy="3280143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64369"/>
            <a:ext cx="4963886" cy="314488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197" y="3739982"/>
            <a:ext cx="1479247" cy="30526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837" y="5411764"/>
            <a:ext cx="2992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</a:t>
            </a:r>
            <a:r>
              <a:rPr lang="ru-RU" dirty="0"/>
              <a:t>вы думаете, где древние люди могли укрыться от непогоды? Где они жили?</a:t>
            </a:r>
          </a:p>
        </p:txBody>
      </p:sp>
    </p:spTree>
    <p:extLst>
      <p:ext uri="{BB962C8B-B14F-4D97-AF65-F5344CB8AC3E}">
        <p14:creationId xmlns:p14="http://schemas.microsoft.com/office/powerpoint/2010/main" val="39037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591126"/>
            <a:ext cx="6317673" cy="567112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Рисунок 2" descr="https://avatars.mds.yandex.net/i?id=5b5c90942f0bd5f2c53348619d4a9823-4979658-images-thumbs&amp;ref=rim&amp;n=33&amp;w=272&amp;h=18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781" y="406400"/>
            <a:ext cx="3412981" cy="278938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C:\Users\Haier\AppData\Local\Microsoft\Windows\INetCache\Content.Word\2023-02-08-09-47-3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781" y="3426690"/>
            <a:ext cx="3412981" cy="313112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688" y="3925455"/>
            <a:ext cx="1367872" cy="2831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166255"/>
            <a:ext cx="16717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Человек – единственное создание укротившее огонь. Людям пришлось побороть свой страх перед стихией.</a:t>
            </a:r>
          </a:p>
        </p:txBody>
      </p:sp>
    </p:spTree>
    <p:extLst>
      <p:ext uri="{BB962C8B-B14F-4D97-AF65-F5344CB8AC3E}">
        <p14:creationId xmlns:p14="http://schemas.microsoft.com/office/powerpoint/2010/main" val="31115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C:\Users\Haier\AppData\Local\Microsoft\Windows\INetCache\Content.Word\2023-02-08-09-46-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72" y="193962"/>
            <a:ext cx="5837381" cy="641003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513" y="3546762"/>
            <a:ext cx="1554770" cy="32188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85745" y="193962"/>
            <a:ext cx="2512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</a:t>
            </a:r>
            <a:r>
              <a:rPr lang="ru-RU" dirty="0"/>
              <a:t>древние люди употребляли в пищу? </a:t>
            </a:r>
          </a:p>
        </p:txBody>
      </p:sp>
    </p:spTree>
    <p:extLst>
      <p:ext uri="{BB962C8B-B14F-4D97-AF65-F5344CB8AC3E}">
        <p14:creationId xmlns:p14="http://schemas.microsoft.com/office/powerpoint/2010/main" val="262730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 descr="https://christolube.ru/wp-content/uploads/2021/01/drevnie-ubivayut-zhivotnyh-vegetarianstvo-vegan-veganstvo-vegetarianets-govegan-hristolyub-christolube.ru_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" y="2285739"/>
            <a:ext cx="5440217" cy="4063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https://i.pinimg.com/originals/0c/1d/b8/0c1db8657beeb7fce8012c0b3faa919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59" y="360217"/>
            <a:ext cx="5657995" cy="3851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833" y="4525818"/>
            <a:ext cx="1076065" cy="222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691" y="184727"/>
            <a:ext cx="4535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Чтобы добыть мясо, люди ходили на охоту.  На кого охотились древние люди?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2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 descr="https://images.fineartamerica.com/images-medium-large-5/homo-antecessor-artwork-science-photo-librar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509" y="1017915"/>
            <a:ext cx="3990109" cy="4595897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5" r="825"/>
          <a:stretch/>
        </p:blipFill>
        <p:spPr>
          <a:xfrm>
            <a:off x="1533237" y="1017915"/>
            <a:ext cx="5406477" cy="4595897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772" y="4312394"/>
            <a:ext cx="1171574" cy="2425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3309" y="157018"/>
            <a:ext cx="875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Оружие и орудия труда можно сделать из разных материалов, но первобытным людям были доступны лишь дерево и камень.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9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268</TotalTime>
  <Words>215</Words>
  <Application>Microsoft Office PowerPoint</Application>
  <PresentationFormat>Широкоэкранный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Нашим предкам предстоял долгий путь развития, прежде чем стать современными людьми. Человечество не стояло на месте, а постоянно развивалось.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Haier</dc:creator>
  <cp:lastModifiedBy>Haier</cp:lastModifiedBy>
  <cp:revision>27</cp:revision>
  <dcterms:created xsi:type="dcterms:W3CDTF">2023-02-06T17:51:01Z</dcterms:created>
  <dcterms:modified xsi:type="dcterms:W3CDTF">2023-05-18T11:42:40Z</dcterms:modified>
</cp:coreProperties>
</file>