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0230616_135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9947" y="766782"/>
            <a:ext cx="10083947" cy="609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20230616_135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2698980" cy="5988522"/>
          </a:xfrm>
          <a:prstGeom prst="rect">
            <a:avLst/>
          </a:prstGeom>
          <a:noFill/>
        </p:spPr>
      </p:pic>
      <p:pic>
        <p:nvPicPr>
          <p:cNvPr id="5" name="Рисунок 4" descr="C:\Users\User\Desktop\20230616_135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71480"/>
            <a:ext cx="2928958" cy="594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20230616_135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6935"/>
            <a:ext cx="8229600" cy="4312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20230616_135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325568" cy="5159992"/>
          </a:xfrm>
          <a:prstGeom prst="rect">
            <a:avLst/>
          </a:prstGeom>
          <a:noFill/>
        </p:spPr>
      </p:pic>
      <p:pic>
        <p:nvPicPr>
          <p:cNvPr id="8" name="Рисунок 7" descr="C:\Users\User\Desktop\20230616_1353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14422"/>
            <a:ext cx="2500330" cy="479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20230616_1352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441" y="1219364"/>
            <a:ext cx="2425319" cy="51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2023-06-18T06:06:03Z</dcterms:created>
  <dcterms:modified xsi:type="dcterms:W3CDTF">2023-06-18T06:23:31Z</dcterms:modified>
</cp:coreProperties>
</file>