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78" r:id="rId12"/>
    <p:sldId id="266" r:id="rId13"/>
    <p:sldId id="276" r:id="rId14"/>
    <p:sldId id="267" r:id="rId15"/>
    <p:sldId id="277" r:id="rId16"/>
    <p:sldId id="268" r:id="rId17"/>
    <p:sldId id="275" r:id="rId18"/>
    <p:sldId id="274" r:id="rId19"/>
    <p:sldId id="270" r:id="rId20"/>
    <p:sldId id="271" r:id="rId21"/>
    <p:sldId id="273" r:id="rId22"/>
    <p:sldId id="279" r:id="rId23"/>
    <p:sldId id="27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 snapToGrid="0">
      <p:cViewPr>
        <p:scale>
          <a:sx n="70" d="100"/>
          <a:sy n="70" d="100"/>
        </p:scale>
        <p:origin x="-63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86BE9-19DB-415D-A028-E41B7A028CEB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D98E5-D08B-4694-BA6B-50F468F998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62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98E5-D08B-4694-BA6B-50F468F998C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88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6F67A9B-877B-4674-9173-68645D3B30D8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C22212B-84D1-4BA0-9E43-E385741C4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8;&#1077;&#1093;&#1085;&#1086;&#1083;&#1072;&#1081;&#1082;\Desktop\&#1074;&#1086;&#1082;&#1072;&#1083;&#1100;&#1085;&#1099;&#1077;%20&#1091;&#1087;&#1088;&#1072;&#1078;&#1085;&#1077;&#1085;&#1080;&#1103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49476" y="162232"/>
            <a:ext cx="3849054" cy="1843549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Областное бюджетное профессиональное образовательное учреждение «Курский Музыкальный колледж </a:t>
            </a:r>
            <a:r>
              <a:rPr lang="ru-RU" sz="2000" dirty="0" err="1" smtClean="0">
                <a:solidFill>
                  <a:schemeClr val="tx1"/>
                </a:solidFill>
              </a:rPr>
              <a:t>им.Г.В.Свиридова</a:t>
            </a:r>
            <a:r>
              <a:rPr lang="ru-RU" sz="2000" dirty="0" smtClean="0">
                <a:solidFill>
                  <a:schemeClr val="tx1"/>
                </a:solidFill>
              </a:rPr>
              <a:t>»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0877" y="2359743"/>
            <a:ext cx="9365226" cy="2787990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chemeClr val="tx1"/>
                </a:solidFill>
              </a:rPr>
              <a:t>Портфолио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ПМ.02 « Педагогическая деятельность обучающегося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 специальности 53.02.06 «Хоровое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дирижирование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Чичеровой Екатерины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356556"/>
            <a:ext cx="560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Преподаватель </a:t>
            </a:r>
            <a:r>
              <a:rPr lang="ru-RU" dirty="0" smtClean="0"/>
              <a:t>-консультант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 smtClean="0"/>
              <a:t>Баздырева</a:t>
            </a:r>
            <a:r>
              <a:rPr lang="ru-RU" smtClean="0"/>
              <a:t> Т.М.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476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Постановка голоса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6395" y="5867092"/>
            <a:ext cx="190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Зайцев Егор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1" t="9892" r="8231" b="3656"/>
          <a:stretch/>
        </p:blipFill>
        <p:spPr>
          <a:xfrm>
            <a:off x="1893348" y="1628063"/>
            <a:ext cx="2903423" cy="3956530"/>
          </a:xfrm>
          <a:prstGeom prst="rect">
            <a:avLst/>
          </a:prstGeom>
        </p:spPr>
      </p:pic>
      <p:pic>
        <p:nvPicPr>
          <p:cNvPr id="12290" name="Picture 2" descr="https://sun9-61.userapi.com/c851236/v851236668/14ed6e/sQEl_XIs7_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8196" y="1614430"/>
            <a:ext cx="2655864" cy="39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12675" y="5867091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/>
              <a:t>Вихлова</a:t>
            </a:r>
            <a:r>
              <a:rPr lang="ru-RU" sz="2400" dirty="0" smtClean="0"/>
              <a:t> Анна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3213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 smtClean="0"/>
              <a:t>подготовка обучающегося к самостоятельной деятельности в качестве преподавателя и руководителя хорового коллектива.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 smtClean="0"/>
              <a:t>наблюдение педагогической работы и последующее обсуждение ее с руководителем, с целью выявления и анализа различных педагогических ситуаций, сложившихся в ходе занятий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Цель прохождения производственной педагогической практики: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199" y="383458"/>
            <a:ext cx="9174589" cy="15469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УП Педагогическая работа «Хоровое сольфеджио»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E:\Загрузки\IMG_04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055" y="2167229"/>
            <a:ext cx="4526495" cy="25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Загрузки\IMG_04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6455" y="3248601"/>
            <a:ext cx="5206189" cy="292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55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Использование различных наглядных материалов</a:t>
            </a:r>
            <a:endParaRPr lang="ru-RU" dirty="0"/>
          </a:p>
        </p:txBody>
      </p:sp>
      <p:pic>
        <p:nvPicPr>
          <p:cNvPr id="1026" name="Picture 2" descr="https://sun9-22.userapi.com/c857324/v857324670/198c68/Y6i0XnflU7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202" y="1574635"/>
            <a:ext cx="4075232" cy="3056424"/>
          </a:xfrm>
          <a:prstGeom prst="rect">
            <a:avLst/>
          </a:prstGeom>
          <a:noFill/>
        </p:spPr>
      </p:pic>
      <p:pic>
        <p:nvPicPr>
          <p:cNvPr id="1028" name="Picture 4" descr="https://sun9-29.userapi.com/c857324/v857324670/198c72/ZO3HLhkxrI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243" y="3614880"/>
            <a:ext cx="3841939" cy="2881455"/>
          </a:xfrm>
          <a:prstGeom prst="rect">
            <a:avLst/>
          </a:prstGeom>
          <a:noFill/>
        </p:spPr>
      </p:pic>
      <p:pic>
        <p:nvPicPr>
          <p:cNvPr id="1030" name="Picture 6" descr="https://sun9-49.userapi.com/c857324/v857324670/198c83/H3Ze0V8kk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1481" y="1766531"/>
            <a:ext cx="4122763" cy="3092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10688" y="418104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УП педагогическая работа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Хоровой класс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405" y="2483884"/>
            <a:ext cx="5107558" cy="37608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0660" y="1301797"/>
            <a:ext cx="3687061" cy="52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0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sun9-6.userapi.com/c857324/v857324670/198c95/jr6fZO8xf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2047" y="385502"/>
            <a:ext cx="7787421" cy="5840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673" y="406138"/>
            <a:ext cx="9454808" cy="13208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УП педагогическая работа «Постановка голоса»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Занятия с учащимся сектора практики Кондрашовым Сергеем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un9-12.userapi.com/c856020/v856020057/2016d7/4_3a0A3ynL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737" y="1726938"/>
            <a:ext cx="3297309" cy="43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1-25.userapi.com/8uWFBBedJMPRIfFRRc-V0YDMbOjn-sO7C45m1Q/Gp4TqoXGh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7004" y="1690546"/>
            <a:ext cx="3324603" cy="443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148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к сдаче Государственного Экзамена</a:t>
            </a:r>
            <a:endParaRPr lang="ru-RU" dirty="0"/>
          </a:p>
        </p:txBody>
      </p:sp>
      <p:pic>
        <p:nvPicPr>
          <p:cNvPr id="4" name="вокальные упражнения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48418" y="1358379"/>
            <a:ext cx="6414448" cy="4810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лан урока 1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5205" y="989818"/>
            <a:ext cx="3645901" cy="497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план урока 2 стран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2135" y="932170"/>
            <a:ext cx="3685322" cy="5060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sun1-83.userapi.com/dIKSdGniz7cggHl-NH4tfTrplR0XogW4Mli5Zg/aQ8wvhccpN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9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1-23.userapi.com/VsPrQ8cJqYXbi2I0MQ0x2xoMgi1rw4T3kBzI8Q/P9d4gjzHU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849" y="0"/>
            <a:ext cx="6327918" cy="383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1-22.userapi.com/8Fv0L3Ar-v6FG86NoOcca4eNym45lHNC74GRew/-t124yw1qd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849" y="3019424"/>
            <a:ext cx="6327918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767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686" y="1560087"/>
            <a:ext cx="8289685" cy="388077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 9 марта 2001 г.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«Средняя школа №50 им. Ю.А. Гагарина»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Специальность, получаемая в колледже: Хоровое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дирижирование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дополнительном образовании :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музыкальная школа № 11 г. Одессы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класс фортепиано)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 № 1 им. Г.В. Свиридова г. Курск ( класс хорового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дирижирования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65" y="300251"/>
            <a:ext cx="5633883" cy="145316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Личная информация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https://sun9-64.userapi.com/c857736/v857736717/19b25a/xzRl0e9Im5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4440" y="0"/>
            <a:ext cx="3337560" cy="416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80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9" t="19036" r="3615"/>
          <a:stretch/>
        </p:blipFill>
        <p:spPr>
          <a:xfrm>
            <a:off x="5777747" y="3274142"/>
            <a:ext cx="5700021" cy="3638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07" t="8844" r="4572" b="8503"/>
          <a:stretch/>
        </p:blipFill>
        <p:spPr>
          <a:xfrm>
            <a:off x="0" y="3274142"/>
            <a:ext cx="5777747" cy="3583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4" t="7921" r="11649" b="5608"/>
          <a:stretch/>
        </p:blipFill>
        <p:spPr>
          <a:xfrm>
            <a:off x="5777746" y="0"/>
            <a:ext cx="5700021" cy="4333311"/>
          </a:xfrm>
          <a:prstGeom prst="rect">
            <a:avLst/>
          </a:prstGeom>
        </p:spPr>
      </p:pic>
      <p:pic>
        <p:nvPicPr>
          <p:cNvPr id="11266" name="Picture 2" descr="https://psv4.userapi.com/c856536/u59305972/docs/d15/c06e5244d07c/CE0BCCD5-08B4-471A-B0DA-770C5C14C1D7.jpg?extra=EXRTrgUniXNPa0SWpgVQABeQrWQarqZ08yEEeKCST97N4xiL0yRDwkgBzkXIUdspydWx8onwBBPcMmNOf6WuqN00LsK0WF1vpfPVITD78bZnrzAy5OTwRYvoOXSYLM8zyCj16laOsn6lJMkVSCZu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5777746" cy="433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91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9253" y="3050274"/>
            <a:ext cx="3118674" cy="380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sun9-14.userapi.com/c637323/v637323972/35fa4/2qVTusf--s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45709" cy="35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sun1-92.userapi.com/nYn3njKaSHDbq6S-xBKerZ3b0AKSNXYeAcAjqw/wZyksImhKH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5708" y="-24303"/>
            <a:ext cx="5732220" cy="363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s://sun1-84.userapi.com/x3P1sc-8EU0svWHu9_5QjUQaNCAG_mv099gDag/x9PF49hefF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6924" y="3578751"/>
            <a:ext cx="4372329" cy="327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1-99.userapi.com/X-k9cXJ0PwQ-necDX8d5H-chmPm7ISWuxbin5g/u13Vwg_sHm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578753"/>
            <a:ext cx="4230807" cy="327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02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3420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Три года педагогической практики в процессе обучения в КМК им Свиридова, сформировали у меня интерес к данному виду профессии, к стремлению саморазвития и познания новых методик.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7591" y="3517870"/>
            <a:ext cx="4517412" cy="308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231" y="1843548"/>
            <a:ext cx="8596668" cy="2107381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9565" y="3655448"/>
            <a:ext cx="3096026" cy="29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93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un9-70.userapi.com/c856016/v856016286/21dd41/sRWpZg2zr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2444" y="2176586"/>
            <a:ext cx="3075905" cy="435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86465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       Дипломы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sun9-41.userapi.com/c856016/v856016286/21dd2d/3X_rXHTuHx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8349" y="1953837"/>
            <a:ext cx="3096955" cy="457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6300" cy="43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5304" y="0"/>
            <a:ext cx="3076696" cy="435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34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0.userapi.com/c844616/v844616152/87363/sNi2e1HZ6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665" y="1591585"/>
            <a:ext cx="4850974" cy="363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1-23.userapi.com/Z46a9KDEF2oujvRGi6_dgdfhd6rhqZ5-uMC6pQ/qw2dN5E-yD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1822" y="1110397"/>
            <a:ext cx="3711293" cy="494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658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E:\Загрузки\IMG_046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55" y="570434"/>
            <a:ext cx="5018439" cy="28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Загрузки\IMG_0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181" y="3637555"/>
            <a:ext cx="5424663" cy="304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:\Загрузки\IMG_046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8743" y="570434"/>
            <a:ext cx="5130660" cy="28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71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40768" y="955784"/>
            <a:ext cx="5692877" cy="6120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0" dirty="0">
                <a:solidFill>
                  <a:schemeClr val="tx1"/>
                </a:solidFill>
                <a:effectLst/>
              </a:rPr>
              <a:t>ДНЕВНИК</a:t>
            </a:r>
            <a:br>
              <a:rPr lang="ru-RU" sz="3600" b="0" dirty="0">
                <a:solidFill>
                  <a:schemeClr val="tx1"/>
                </a:solidFill>
                <a:effectLst/>
              </a:rPr>
            </a:br>
            <a:r>
              <a:rPr lang="ru-RU" sz="3600" b="0" dirty="0">
                <a:solidFill>
                  <a:schemeClr val="tx1"/>
                </a:solidFill>
                <a:effectLst/>
              </a:rPr>
              <a:t>по производственной  практике</a:t>
            </a:r>
            <a:br>
              <a:rPr lang="ru-RU" sz="3600" b="0" dirty="0">
                <a:solidFill>
                  <a:schemeClr val="tx1"/>
                </a:solidFill>
                <a:effectLst/>
              </a:rPr>
            </a:br>
            <a:r>
              <a:rPr lang="ru-RU" sz="3600" b="0" dirty="0">
                <a:solidFill>
                  <a:schemeClr val="tx1"/>
                </a:solidFill>
                <a:effectLst/>
              </a:rPr>
              <a:t>раздел «Педагогическая практика»</a:t>
            </a:r>
            <a:br>
              <a:rPr lang="ru-RU" sz="3600" b="0" dirty="0">
                <a:solidFill>
                  <a:schemeClr val="tx1"/>
                </a:solidFill>
                <a:effectLst/>
              </a:rPr>
            </a:br>
            <a:r>
              <a:rPr lang="ru-RU" sz="3600" b="0" dirty="0">
                <a:solidFill>
                  <a:schemeClr val="tx1"/>
                </a:solidFill>
                <a:effectLst/>
              </a:rPr>
              <a:t>обучающейся II – </a:t>
            </a:r>
            <a:r>
              <a:rPr lang="en-US" sz="3600" b="0" dirty="0">
                <a:solidFill>
                  <a:schemeClr val="tx1"/>
                </a:solidFill>
                <a:effectLst/>
              </a:rPr>
              <a:t>III </a:t>
            </a:r>
            <a:r>
              <a:rPr lang="ru-RU" sz="3600" b="0" dirty="0">
                <a:solidFill>
                  <a:schemeClr val="tx1"/>
                </a:solidFill>
                <a:effectLst/>
              </a:rPr>
              <a:t>курса </a:t>
            </a:r>
            <a:br>
              <a:rPr lang="ru-RU" sz="3600" b="0" dirty="0">
                <a:solidFill>
                  <a:schemeClr val="tx1"/>
                </a:solidFill>
                <a:effectLst/>
              </a:rPr>
            </a:br>
            <a:r>
              <a:rPr lang="ru-RU" sz="3600" b="0" dirty="0">
                <a:solidFill>
                  <a:schemeClr val="tx1"/>
                </a:solidFill>
                <a:effectLst/>
              </a:rPr>
              <a:t>специальности «Хоровое </a:t>
            </a:r>
            <a:r>
              <a:rPr lang="ru-RU" sz="3600" b="0" dirty="0" err="1">
                <a:solidFill>
                  <a:schemeClr val="tx1"/>
                </a:solidFill>
                <a:effectLst/>
              </a:rPr>
              <a:t>дирижирование</a:t>
            </a:r>
            <a:r>
              <a:rPr lang="ru-RU" sz="3600" b="0" dirty="0">
                <a:solidFill>
                  <a:schemeClr val="tx1"/>
                </a:solidFill>
                <a:effectLst/>
              </a:rPr>
              <a:t>»</a:t>
            </a:r>
            <a:br>
              <a:rPr lang="ru-RU" sz="3600" b="0" dirty="0">
                <a:solidFill>
                  <a:schemeClr val="tx1"/>
                </a:solidFill>
                <a:effectLst/>
              </a:rPr>
            </a:br>
            <a:r>
              <a:rPr lang="ru-RU" sz="4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Чичеровой Екатерины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493" y="322720"/>
            <a:ext cx="4331316" cy="611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37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2480" y="1460343"/>
            <a:ext cx="2972875" cy="4066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4871">
            <a:off x="-9019" y="2617484"/>
            <a:ext cx="5107558" cy="37608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8387" y="270385"/>
            <a:ext cx="5690143" cy="90948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Хоровое сольфеджио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s://sun1-29.userapi.com/0mUhhxxdjfziCvI7CHxEGZ4SzJEtDSaH7Yi1Yw/rOrw2pYGw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7377" y="1460343"/>
            <a:ext cx="3295323" cy="427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56896" y="5973955"/>
            <a:ext cx="2442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Бычкова Галина Анатольевна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4375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2232"/>
            <a:ext cx="8596668" cy="94389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Хоровой класс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4" descr="ÐÐ°ÑÑÐ¸Ð½ÐºÐ¸ Ð¿Ð¾ Ð·Ð°Ð¿ÑÐ¾ÑÑ Ð½Ð°ÑÐ°Ð»ÑÑ Ð°Ð»ÐµÐºÑÐµÐµÐ²Ð½Ð° Ð²ÑÐ¾Ð´Ð»Ð¸Ð²ÐµÑ ÐºÑÑÑÐ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7513" y="664985"/>
            <a:ext cx="3279467" cy="43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27513" y="5292483"/>
            <a:ext cx="3579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Вродливец</a:t>
            </a:r>
            <a:r>
              <a:rPr lang="ru-RU" sz="2400" dirty="0" smtClean="0"/>
              <a:t> Наталья Алексеевна</a:t>
            </a:r>
            <a:endParaRPr lang="ru-RU" sz="2400" dirty="0"/>
          </a:p>
        </p:txBody>
      </p:sp>
      <p:pic>
        <p:nvPicPr>
          <p:cNvPr id="9218" name="Picture 2" descr="https://sun1-89.userapi.com/NSSTC7vIl8o8OKzayz3EuWvWZIaHlRD_goJiRw/TOgJuBWoWG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807" y="1035453"/>
            <a:ext cx="7289146" cy="486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5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9762"/>
            <a:ext cx="8596668" cy="144370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Вокальный ансамбль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8" descr="DSC_00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5280" y="780845"/>
            <a:ext cx="27495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1633465"/>
            <a:ext cx="6954646" cy="4634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1815" y="5265993"/>
            <a:ext cx="307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Майданова</a:t>
            </a:r>
            <a:r>
              <a:rPr lang="ru-RU" sz="2400" dirty="0" smtClean="0"/>
              <a:t> Инна Владиславовна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2604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301</TotalTime>
  <Words>197</Words>
  <Application>Microsoft Office PowerPoint</Application>
  <PresentationFormat>Произвольный</PresentationFormat>
  <Paragraphs>35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Открытая</vt:lpstr>
      <vt:lpstr>Областное бюджетное профессиональное образовательное учреждение «Курский Музыкальный колледж им.Г.В.Свиридова»</vt:lpstr>
      <vt:lpstr>Личная информация</vt:lpstr>
      <vt:lpstr>       Дипломы</vt:lpstr>
      <vt:lpstr>Слайд 4</vt:lpstr>
      <vt:lpstr>Слайд 5</vt:lpstr>
      <vt:lpstr>ДНЕВНИК по производственной  практике раздел «Педагогическая практика» обучающейся II – III курса  специальности «Хоровое дирижирование» Чичеровой Екатерины    </vt:lpstr>
      <vt:lpstr>   Хоровое сольфеджио</vt:lpstr>
      <vt:lpstr>Хоровой класс</vt:lpstr>
      <vt:lpstr>Вокальный ансамбль</vt:lpstr>
      <vt:lpstr>Постановка голоса</vt:lpstr>
      <vt:lpstr>Цель прохождения производственной педагогической практики:</vt:lpstr>
      <vt:lpstr>УП Педагогическая работа «Хоровое сольфеджио»</vt:lpstr>
      <vt:lpstr>Использование различных наглядных материалов</vt:lpstr>
      <vt:lpstr>УП педагогическая работа  Хоровой класс</vt:lpstr>
      <vt:lpstr>Слайд 15</vt:lpstr>
      <vt:lpstr>УП педагогическая работа «Постановка голоса» Занятия с учащимся сектора практики Кондрашовым Сергеем</vt:lpstr>
      <vt:lpstr>Подготовка к сдаче Государственного Экзамена</vt:lpstr>
      <vt:lpstr>Слайд 18</vt:lpstr>
      <vt:lpstr>Слайд 19</vt:lpstr>
      <vt:lpstr>Слайд 20</vt:lpstr>
      <vt:lpstr>Слайд 21</vt:lpstr>
      <vt:lpstr> Три года педагогической практики в процессе обучения в КМК им Свиридова, сформировали у меня интерес к данному виду профессии, к стремлению саморазвития и познания новых методик.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Областное бюджетное профессиональное образовательное учреждение «Курский Музыкальный колледж им.Г.В.Свиридова»</dc:title>
  <dc:creator>Ксюшка</dc:creator>
  <cp:lastModifiedBy>андрей</cp:lastModifiedBy>
  <cp:revision>35</cp:revision>
  <dcterms:created xsi:type="dcterms:W3CDTF">2019-06-04T12:49:36Z</dcterms:created>
  <dcterms:modified xsi:type="dcterms:W3CDTF">2023-07-07T07:53:12Z</dcterms:modified>
</cp:coreProperties>
</file>