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9" r:id="rId9"/>
    <p:sldId id="267" r:id="rId10"/>
    <p:sldId id="268" r:id="rId11"/>
    <p:sldId id="261" r:id="rId12"/>
    <p:sldId id="262" r:id="rId13"/>
    <p:sldId id="263" r:id="rId14"/>
    <p:sldId id="26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3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7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8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3885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09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9264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73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55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0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12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49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9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037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82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53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97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9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46080" y="869430"/>
            <a:ext cx="5689632" cy="2413416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Профилактика </a:t>
            </a:r>
            <a:br>
              <a:rPr lang="ru-RU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плоскостопия и </a:t>
            </a:r>
            <a:br>
              <a:rPr lang="ru-RU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нарушений осанки</a:t>
            </a:r>
            <a:endParaRPr lang="ru-RU" sz="4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74556" y="4721902"/>
            <a:ext cx="3324237" cy="1768839"/>
          </a:xfrm>
        </p:spPr>
        <p:txBody>
          <a:bodyPr>
            <a:normAutofit/>
          </a:bodyPr>
          <a:lstStyle/>
          <a:p>
            <a:r>
              <a:rPr lang="ru-RU" sz="1800" b="1" i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Змысля</a:t>
            </a:r>
            <a:r>
              <a:rPr lang="ru-RU" sz="1800" b="1" i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О.Г. </a:t>
            </a: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Инструктор по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физкультуре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МКДОУ д/с «Улыбка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корпус 1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г.Сосновка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Вятскополянский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р-н Кировская обл.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9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12705" r="11885" b="8607"/>
          <a:stretch/>
        </p:blipFill>
        <p:spPr>
          <a:xfrm>
            <a:off x="4813450" y="2025653"/>
            <a:ext cx="3831070" cy="26421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821" r="10992" b="22704"/>
          <a:stretch/>
        </p:blipFill>
        <p:spPr>
          <a:xfrm>
            <a:off x="567475" y="918306"/>
            <a:ext cx="3969366" cy="24284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6" b="17131"/>
          <a:stretch/>
        </p:blipFill>
        <p:spPr>
          <a:xfrm>
            <a:off x="163286" y="3717559"/>
            <a:ext cx="4408714" cy="2428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9390" y="271217"/>
            <a:ext cx="682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«Кто вперед предметы соберёт?»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92" y="16687"/>
            <a:ext cx="6915465" cy="105430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искривления позвоночника (нарушение осанки)</a:t>
            </a:r>
            <a:endParaRPr lang="ru-RU" sz="28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4802" y="995034"/>
            <a:ext cx="69154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Осанка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это привычное положение тела при ходьбе,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положении сидя и стоя.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Осанка зависит от позвоночника и мышечного корсета.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802" y="1905437"/>
            <a:ext cx="833953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Признаки правильной осанки</a:t>
            </a:r>
            <a:b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оси туловища и головы расположены по одной вертикали, перпендикулярной к площади опоры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голова приподнята, грудная клетка развернута, плечи –на одном уровне;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если посмотреть сзади, то голова, шея и позвоночник составляют прямую вертикальную линию;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если посмотреть сбоку, позвоночник имеет небольшие углубления в шейном и поясничном отделах и небольшую выпуклость в грудном отделе.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966" y="4662500"/>
            <a:ext cx="3584759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8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7278" y="269745"/>
            <a:ext cx="73826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Отрицательные  факторы </a:t>
            </a:r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красивой осанки: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недостаточная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двигательная активность, ограничение мышечных усилий и др.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(игры за компьютером,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длительный просмотр телепередач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…), искривлённое статическое положение тела.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7277" y="1900961"/>
            <a:ext cx="73826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Последствия искривления позвоночника:</a:t>
            </a:r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* нарушение деятельности внутренних органов,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ослабленная нервная система,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* замедление мыслительных процессов,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* снижение работоспособности,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* повышенная утомляемость.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836" y="2676673"/>
            <a:ext cx="3230578" cy="3583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40" y="3998650"/>
            <a:ext cx="3627434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7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7218" y="393892"/>
            <a:ext cx="63933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Для профилактики и лечения нарушений осанки используются различные методы:</a:t>
            </a:r>
            <a:b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физиотерапия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плавание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лечебная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гимнастика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Массаж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5.подвижные игры, физкультминутки,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гимнастика для всех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мышц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частей тела.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032" t="4824" b="7827"/>
          <a:stretch/>
        </p:blipFill>
        <p:spPr>
          <a:xfrm>
            <a:off x="1510257" y="3429000"/>
            <a:ext cx="4467069" cy="304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4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4558" y="1859340"/>
            <a:ext cx="6670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 – наша главная копилка. Что положим в нее, на то и будем жить.</a:t>
            </a:r>
            <a:endParaRPr lang="ru-RU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096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9752" y="744291"/>
            <a:ext cx="7245247" cy="60460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каком доме бы вам хотелось жить?</a:t>
            </a:r>
            <a:endParaRPr lang="ru-RU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765" t="10735" r="17206" b="3897"/>
          <a:stretch/>
        </p:blipFill>
        <p:spPr>
          <a:xfrm>
            <a:off x="352768" y="2030506"/>
            <a:ext cx="3494707" cy="3012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010" r="14862" b="5402"/>
          <a:stretch/>
        </p:blipFill>
        <p:spPr>
          <a:xfrm>
            <a:off x="4222376" y="2030506"/>
            <a:ext cx="3469342" cy="30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473" y="135311"/>
            <a:ext cx="7999127" cy="487180"/>
          </a:xfrm>
        </p:spPr>
        <p:txBody>
          <a:bodyPr>
            <a:noAutofit/>
          </a:bodyPr>
          <a:lstStyle/>
          <a:p>
            <a:pPr algn="just"/>
            <a:r>
              <a:rPr lang="ru-RU" sz="28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и коррекция плоскостопия</a:t>
            </a:r>
            <a:endParaRPr lang="ru-RU" sz="28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9943" y="631770"/>
            <a:ext cx="70352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Плоскостопие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– деформация стопы (т.е. ее формы), 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вызванная уменьшением высоты свода.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9943" y="1235955"/>
            <a:ext cx="61286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Характерные признаки плоскостопия 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Широкое размахивание руками при ходьбе;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Неуклюжая, напряженная и топающая походка.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9943" y="4471373"/>
            <a:ext cx="537621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Последствия наличия плоскостопия: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Дискомфорт при ходьбе;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Судороги в нижних конечностях;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Нарушение кровообращения;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Изменения положения позвоночника;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Снижение двигательной активности и др.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9943" y="2229663"/>
            <a:ext cx="768245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Причины </a:t>
            </a:r>
            <a:r>
              <a:rPr lang="ru-RU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плоскостопия: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врожденное плоскостопие (внутриутробная аномалия),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дефицит витамина Д, заболевания полиомиелитом и иной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нейроинфекцией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частые простуды,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травмы, переломы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лодыжек и пяточной кости, слабый мышечно-связочный аппарат, избыток массы тела, недостаточная двигательная активность, чрезмерная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нагрузка (весь день на ногах) 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нерациональная и неудобная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обувь (шпильки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324496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359" y="1552758"/>
            <a:ext cx="8222104" cy="2114550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обуви ребенка:</a:t>
            </a:r>
            <a:br>
              <a:rPr lang="ru-RU" sz="20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-соответствие с размером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формой ноги </a:t>
            </a:r>
            <a:b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-достаточно гибкая,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не слишком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мягкая подошва</a:t>
            </a:r>
            <a:b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-высота каблука не более1,5 см </a:t>
            </a:r>
            <a:b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-задняя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передняя части обуви должны фиксировать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ногу</a:t>
            </a:r>
            <a:b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-наличие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крепления (застежка, шнурки, липучка и др.)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4499" y="167763"/>
            <a:ext cx="60110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детской стопы имеет различия </a:t>
            </a:r>
            <a:endParaRPr lang="ru-RU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взрослой! </a:t>
            </a:r>
            <a:endParaRPr lang="ru-RU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 более </a:t>
            </a:r>
            <a:r>
              <a:rPr lang="ru-RU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широкая в передней части и сужена в пяточной.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9785" y="3634457"/>
            <a:ext cx="4406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Профилактические мероприятия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9785" y="4034567"/>
            <a:ext cx="77723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Различные виды ходьбы (рекомендуется босиком);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Ходьба по массажным коврикам и неровной поверхности (по ребристым и ортопедическим дорожкам);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гимнастической лесенке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 наклонной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плоскости;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Контрастные ванночки;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Массаж и гимнастика стоп;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Танцы, катание на коньках и др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Ношение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ортопедической обуви или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стелек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65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9207" y="935403"/>
            <a:ext cx="2983041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Упражнения для стоп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57" y="260846"/>
            <a:ext cx="3726658" cy="2959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415" y="3207179"/>
            <a:ext cx="3755062" cy="3424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57" y="3428999"/>
            <a:ext cx="3739450" cy="303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2745" y="1511669"/>
            <a:ext cx="2285009" cy="14226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Массажные </a:t>
            </a:r>
            <a:b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коврики и дорожки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708" y="4039990"/>
            <a:ext cx="4267570" cy="25727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44" y="192202"/>
            <a:ext cx="4918834" cy="3691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2745" y="4497049"/>
            <a:ext cx="253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Предметы для массажа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4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8" r="23135"/>
          <a:stretch/>
        </p:blipFill>
        <p:spPr>
          <a:xfrm rot="5400000">
            <a:off x="1148910" y="1376914"/>
            <a:ext cx="2071814" cy="402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8" r="29283"/>
          <a:stretch/>
        </p:blipFill>
        <p:spPr>
          <a:xfrm rot="5400000">
            <a:off x="1196227" y="3616351"/>
            <a:ext cx="2088363" cy="4136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2" r="7643"/>
          <a:stretch/>
        </p:blipFill>
        <p:spPr>
          <a:xfrm rot="5400000">
            <a:off x="4989678" y="1997629"/>
            <a:ext cx="2027385" cy="2862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0" r="8135"/>
          <a:stretch/>
        </p:blipFill>
        <p:spPr>
          <a:xfrm rot="5400000">
            <a:off x="5300178" y="3912014"/>
            <a:ext cx="2013867" cy="3470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7" r="11086"/>
          <a:stretch/>
        </p:blipFill>
        <p:spPr>
          <a:xfrm rot="5400000">
            <a:off x="998709" y="-634009"/>
            <a:ext cx="2053654" cy="3706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8627" y="302749"/>
            <a:ext cx="3276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Ходьба по корригирующим массажным дорожкам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13" y="3655793"/>
            <a:ext cx="2715498" cy="25951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4761" y="516182"/>
            <a:ext cx="3158002" cy="27373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13" y="2783464"/>
            <a:ext cx="2777563" cy="3612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213" y="684524"/>
            <a:ext cx="2503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Перемещения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твёрдой поверхности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37623" r="10410" b="8606"/>
          <a:stretch/>
        </p:blipFill>
        <p:spPr>
          <a:xfrm>
            <a:off x="158705" y="275856"/>
            <a:ext cx="4272197" cy="21492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13" r="23442" b="5656"/>
          <a:stretch/>
        </p:blipFill>
        <p:spPr>
          <a:xfrm>
            <a:off x="431412" y="3967166"/>
            <a:ext cx="3726782" cy="19032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1" t="17295" r="6476" b="18443"/>
          <a:stretch/>
        </p:blipFill>
        <p:spPr>
          <a:xfrm>
            <a:off x="4780672" y="320475"/>
            <a:ext cx="2823147" cy="2049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90954"/>
            <a:ext cx="3566469" cy="22557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4102" y="2480248"/>
            <a:ext cx="2768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Массаж с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помощью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предметов и рук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1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902</TotalTime>
  <Words>310</Words>
  <Application>Microsoft Office PowerPoint</Application>
  <PresentationFormat>Экран (4:3)</PresentationFormat>
  <Paragraphs>50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Грань</vt:lpstr>
      <vt:lpstr>Профилактика  плоскостопия и  нарушений осанки</vt:lpstr>
      <vt:lpstr>В каком доме бы вам хотелось жить?</vt:lpstr>
      <vt:lpstr>Профилактика и коррекция плоскостопия</vt:lpstr>
      <vt:lpstr>Требования к обуви ребенка: -соответствие с размером и формой ноги  -достаточно гибкая, но не слишком мягкая подошва -высота каблука не более1,5 см  -задняя и передняя части обуви должны фиксировать ногу -наличие крепления (застежка, шнурки, липучка и др.)</vt:lpstr>
      <vt:lpstr>Упражнения для стоп</vt:lpstr>
      <vt:lpstr>Массажные  коврики и дорожки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искривления позвоночника (нарушение осанки)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RePack by Diakov</cp:lastModifiedBy>
  <cp:revision>50</cp:revision>
  <dcterms:created xsi:type="dcterms:W3CDTF">2021-04-01T19:28:49Z</dcterms:created>
  <dcterms:modified xsi:type="dcterms:W3CDTF">2023-07-13T08:09:21Z</dcterms:modified>
</cp:coreProperties>
</file>