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A489-CB83-4384-AA49-245485C4D50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EB86-0544-470C-B720-49D0F541D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«ЛЕСНОЕ ЦАРСТВО»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УГОЛОК ЖИВОЙ ПРИРОДЫ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32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Воспитатель: </a:t>
            </a: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Плеханова 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Наталья Валерьевна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rcRect t="7286"/>
          <a:stretch>
            <a:fillRect/>
          </a:stretch>
        </p:blipFill>
        <p:spPr>
          <a:xfrm>
            <a:off x="1000100" y="2143116"/>
            <a:ext cx="7143768" cy="4545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Уголок природы в детском саду решает важные задачи экологического воспитания. В частности, даёт малышам первичные представления о растениях, животных, а также помогает приобщиться к труду на благо природы. Особенно велико его значение для городских ребят, которые, к сожалению, не имеют возможности часто находиться на лоне природы, знакомиться с её дарами и удивительными тайнами, как того требует пытливая детская натура. Поэтому одной из важнейших задач природоведческой зоны в ДОУ является максимальное наполнение жизни детей в саду общением с неживой и живой природой.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Опираясь на эту задачу, мною была задумана и реализована композиция «Лесное царство», для того чтобы наглядно показать детям места обитания диких животных в природе Тюменского края.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285720" y="571480"/>
            <a:ext cx="8624453" cy="5929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Целью данной композиции было познакомить детей с названиями диких животных Тюменского края и названиями их жилищ.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33395"/>
            <a:ext cx="4143404" cy="5524539"/>
          </a:xfrm>
          <a:prstGeom prst="rect">
            <a:avLst/>
          </a:prstGeo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4089825" cy="545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Дети самостоятельно могут рассматривать не только животных и их жилище, но и то, чем они питаются.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Дети самостоятельно могут рассматривать не только животных и их жилище, но и то, чем они питаются.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57232"/>
            <a:ext cx="4071948" cy="5429264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857232"/>
            <a:ext cx="4071966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Данную композицию можно использовать на различных занятиях: по познавательному развитию, развитию речи, рисованию, лепки, аппликации и др.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71"/>
            <a:ext cx="4071966" cy="5429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процессе знакомства с нашим «Лесным царством» у детей начинает формироваться  эмоционально-положительное отношение к живой природе.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785794"/>
            <a:ext cx="4071967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61958"/>
            <a:ext cx="4143404" cy="5524538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85794"/>
            <a:ext cx="4125545" cy="5500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результате проделанной работы у детей отмечается устойчивый  интерес к представителям животного мира.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108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82</cp:revision>
  <dcterms:created xsi:type="dcterms:W3CDTF">2023-09-14T15:42:15Z</dcterms:created>
  <dcterms:modified xsi:type="dcterms:W3CDTF">2023-09-24T11:40:01Z</dcterms:modified>
</cp:coreProperties>
</file>