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41A1-2CE5-463B-858F-D887D6A054FB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B154-9056-48E6-8CEF-C453022C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69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41A1-2CE5-463B-858F-D887D6A054FB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B154-9056-48E6-8CEF-C453022C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41A1-2CE5-463B-858F-D887D6A054FB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B154-9056-48E6-8CEF-C453022C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83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41A1-2CE5-463B-858F-D887D6A054FB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B154-9056-48E6-8CEF-C453022C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2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41A1-2CE5-463B-858F-D887D6A054FB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B154-9056-48E6-8CEF-C453022C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36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41A1-2CE5-463B-858F-D887D6A054FB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B154-9056-48E6-8CEF-C453022C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83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41A1-2CE5-463B-858F-D887D6A054FB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B154-9056-48E6-8CEF-C453022C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1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41A1-2CE5-463B-858F-D887D6A054FB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B154-9056-48E6-8CEF-C453022C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49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41A1-2CE5-463B-858F-D887D6A054FB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B154-9056-48E6-8CEF-C453022C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81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41A1-2CE5-463B-858F-D887D6A054FB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B154-9056-48E6-8CEF-C453022C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02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41A1-2CE5-463B-858F-D887D6A054FB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B154-9056-48E6-8CEF-C453022C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93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D41A1-2CE5-463B-858F-D887D6A054FB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FB154-9056-48E6-8CEF-C453022C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3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72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38" y="49912"/>
            <a:ext cx="4451276" cy="6127051"/>
          </a:xfrm>
        </p:spPr>
      </p:pic>
    </p:spTree>
    <p:extLst>
      <p:ext uri="{BB962C8B-B14F-4D97-AF65-F5344CB8AC3E}">
        <p14:creationId xmlns:p14="http://schemas.microsoft.com/office/powerpoint/2010/main" val="104561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153" y="152892"/>
            <a:ext cx="4376461" cy="6024071"/>
          </a:xfrm>
        </p:spPr>
      </p:pic>
    </p:spTree>
    <p:extLst>
      <p:ext uri="{BB962C8B-B14F-4D97-AF65-F5344CB8AC3E}">
        <p14:creationId xmlns:p14="http://schemas.microsoft.com/office/powerpoint/2010/main" val="2453791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785" y="541927"/>
            <a:ext cx="4093829" cy="5635036"/>
          </a:xfrm>
        </p:spPr>
      </p:pic>
    </p:spTree>
    <p:extLst>
      <p:ext uri="{BB962C8B-B14F-4D97-AF65-F5344CB8AC3E}">
        <p14:creationId xmlns:p14="http://schemas.microsoft.com/office/powerpoint/2010/main" val="3165249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98" y="553370"/>
            <a:ext cx="4085516" cy="5623593"/>
          </a:xfrm>
        </p:spPr>
      </p:pic>
    </p:spTree>
    <p:extLst>
      <p:ext uri="{BB962C8B-B14F-4D97-AF65-F5344CB8AC3E}">
        <p14:creationId xmlns:p14="http://schemas.microsoft.com/office/powerpoint/2010/main" val="672734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89" y="95681"/>
            <a:ext cx="4418025" cy="6081282"/>
          </a:xfrm>
        </p:spPr>
      </p:pic>
    </p:spTree>
    <p:extLst>
      <p:ext uri="{BB962C8B-B14F-4D97-AF65-F5344CB8AC3E}">
        <p14:creationId xmlns:p14="http://schemas.microsoft.com/office/powerpoint/2010/main" val="312342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8" y="301641"/>
            <a:ext cx="4268396" cy="5875322"/>
          </a:xfrm>
        </p:spPr>
      </p:pic>
    </p:spTree>
    <p:extLst>
      <p:ext uri="{BB962C8B-B14F-4D97-AF65-F5344CB8AC3E}">
        <p14:creationId xmlns:p14="http://schemas.microsoft.com/office/powerpoint/2010/main" val="79361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98" y="553370"/>
            <a:ext cx="4085516" cy="5623593"/>
          </a:xfrm>
        </p:spPr>
      </p:pic>
    </p:spTree>
    <p:extLst>
      <p:ext uri="{BB962C8B-B14F-4D97-AF65-F5344CB8AC3E}">
        <p14:creationId xmlns:p14="http://schemas.microsoft.com/office/powerpoint/2010/main" val="3177013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65" y="997528"/>
            <a:ext cx="4246550" cy="5845252"/>
          </a:xfrm>
        </p:spPr>
      </p:pic>
    </p:spTree>
    <p:extLst>
      <p:ext uri="{BB962C8B-B14F-4D97-AF65-F5344CB8AC3E}">
        <p14:creationId xmlns:p14="http://schemas.microsoft.com/office/powerpoint/2010/main" val="603557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Для всех</dc:creator>
  <cp:lastModifiedBy>Для всех</cp:lastModifiedBy>
  <cp:revision>1</cp:revision>
  <dcterms:created xsi:type="dcterms:W3CDTF">2023-09-26T10:51:44Z</dcterms:created>
  <dcterms:modified xsi:type="dcterms:W3CDTF">2023-09-26T10:52:00Z</dcterms:modified>
</cp:coreProperties>
</file>