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21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0" autoAdjust="0"/>
    <p:restoredTop sz="94747" autoAdjust="0"/>
  </p:normalViewPr>
  <p:slideViewPr>
    <p:cSldViewPr>
      <p:cViewPr>
        <p:scale>
          <a:sx n="66" d="100"/>
          <a:sy n="66" d="100"/>
        </p:scale>
        <p:origin x="-156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9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EC5A1-CBCB-4FCA-A262-C4958239B098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502C2-95C4-46F4-BD36-C853407FA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11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0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824" y="188641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</a:t>
            </a:r>
            <a:r>
              <a:rPr lang="ru-RU" sz="2800" b="1" dirty="0" smtClean="0"/>
              <a:t>Открытое </a:t>
            </a:r>
            <a:r>
              <a:rPr lang="ru-RU" sz="2800" b="1" dirty="0"/>
              <a:t>занятие в средней группе №1 «Аленький цветочек» на тему </a:t>
            </a:r>
            <a:r>
              <a:rPr lang="ru-RU" sz="2800" b="1" dirty="0" smtClean="0"/>
              <a:t>                                                                                                         «Дикие </a:t>
            </a:r>
            <a:r>
              <a:rPr lang="ru-RU" sz="2800" b="1" dirty="0"/>
              <a:t>животные</a:t>
            </a:r>
            <a:r>
              <a:rPr lang="ru-RU" sz="2800" b="1" dirty="0" smtClean="0"/>
              <a:t>».</a:t>
            </a:r>
            <a:endParaRPr lang="ru-RU" sz="2800" b="1" dirty="0"/>
          </a:p>
          <a:p>
            <a:r>
              <a:rPr lang="ru-RU" sz="2800" b="1" dirty="0" smtClean="0"/>
              <a:t>                        Лексическая </a:t>
            </a:r>
            <a:r>
              <a:rPr lang="ru-RU" sz="2800" b="1" dirty="0"/>
              <a:t>тема: « Дикие животные»</a:t>
            </a:r>
          </a:p>
          <a:p>
            <a:r>
              <a:rPr lang="ru-RU" sz="2800" b="1" dirty="0" smtClean="0"/>
              <a:t>                 Образовательные </a:t>
            </a:r>
            <a:r>
              <a:rPr lang="ru-RU" sz="2800" b="1" dirty="0"/>
              <a:t>области: Коммуникация</a:t>
            </a:r>
            <a:r>
              <a:rPr lang="ru-RU" sz="2800" b="1" dirty="0" smtClean="0"/>
              <a:t>.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              Воспитатель: Козлова Марина Александровна.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833177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NIK\AppData\Local\Microsoft\Windows\INetCache\IE\8YQ7MBJY\Vulpes_velox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06"/>
            <a:ext cx="9144000" cy="372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64256" y="3718679"/>
            <a:ext cx="9093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А для нашей лисички прочитает стихотворение Сашенька: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Лисица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рыжая плутовка,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курятник хочет, к нам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Видать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лесу, устала бегать,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Решила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курочек поесть.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31013" y="5657671"/>
            <a:ext cx="9095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Давайте угостим нашу лисичку. Сашенька возьми из корзинки лакомство для лисы, что лисичка любит покушать.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Саша: Лиса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 кушать мышей, жуков, зайца.</a:t>
            </a:r>
          </a:p>
        </p:txBody>
      </p:sp>
    </p:spTree>
    <p:extLst>
      <p:ext uri="{BB962C8B-B14F-4D97-AF65-F5344CB8AC3E}">
        <p14:creationId xmlns:p14="http://schemas.microsoft.com/office/powerpoint/2010/main" val="3845469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открытое занятие\DSCI2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956"/>
            <a:ext cx="5868144" cy="682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901" y="35955"/>
            <a:ext cx="90870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Угостили нашу лисичку. Продолжаем наше путешествие по лесу. Кто же нам встретится на этот раз. Ну ка ребята угадайте.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зимой холодной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Ходит злой голодный.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волк.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Расскажите, волк какой?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Волк – серые , большой, хищный, быстрый, злой. 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А почему волка называют серым?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Потому что у него шерсть серого цвета?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962" y="2780928"/>
            <a:ext cx="90700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А почему он  злой?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Потому что он хищник, питается мясом, нападает на слабых животных.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Правельно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ребята. Как называют детенышей у волка?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волчата.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Волчата –это если их много, а если один то?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Волченок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080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E:\открытое занятие\DSCI2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2432"/>
            <a:ext cx="9144000" cy="359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347" y="0"/>
            <a:ext cx="91286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Егор расскажет стихотворение про волка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День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ночь по лесу рыщет,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День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ночь добычу ищет.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Ходит-бродит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волк молчком,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Уши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серые - торчком.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036" y="1631216"/>
            <a:ext cx="91269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Каким угощение мы угостим нашего волка. Чем питаются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волки?Егор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возьми угощение из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карзинки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Егор: Волк питается мясом, нападает на домашний скот.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Молодцы ребята, устали немного. Лесные жители тоже утомились и даже захотели пить. Давайте сводим их на водопой!</a:t>
            </a:r>
          </a:p>
        </p:txBody>
      </p:sp>
    </p:spTree>
    <p:extLst>
      <p:ext uri="{BB962C8B-B14F-4D97-AF65-F5344CB8AC3E}">
        <p14:creationId xmlns:p14="http://schemas.microsoft.com/office/powerpoint/2010/main" val="3777866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E:\открытое занятие\DSCI2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6697"/>
            <a:ext cx="5148064" cy="681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008" y="46697"/>
            <a:ext cx="457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Звери шли на водопой     (Дети спокойно идут по кругу за воспитателем)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мамой лосихой топал – лосенок ( идут громко топая)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мамой лисицей крался – лисенок  ( крадутся на носочках)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 мамой ежихой катился – ежонок  (приседая медленно идут вперед)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мамой медведицей шел медвежонок  ( идут вперевалку)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мамой зайчихой – косые зайчата  ( скачут на прямых ногах)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Волчица вела за собою – волчат  ( идут на четвереньках)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мамы и дети напиться хотят ( лицом в круг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поворачиваются,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делают движения языком – лакают).</a:t>
            </a:r>
          </a:p>
        </p:txBody>
      </p:sp>
    </p:spTree>
    <p:extLst>
      <p:ext uri="{BB962C8B-B14F-4D97-AF65-F5344CB8AC3E}">
        <p14:creationId xmlns:p14="http://schemas.microsoft.com/office/powerpoint/2010/main" val="339782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открытое занятие\DSCI27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9144000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Попили наши животные и мы немного передохнули. Пошлите дальше по лесной тропинке. Куда же она  нас она приведет подскажет моя загадка: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Хозяин лесной, просыпается весной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зимой по вьюжный вой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Спит в избушке снеговой?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Медведь.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Правельно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медведь. Но мы его будить не будем, пускай спит , ведь до весны еще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долеко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Какой медведь.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Медведь – бурый, огромный, неуклюжий, косолапый. 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А кто у медведя детеныши?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Медвежата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Медвежата это если их много, а когда один 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Медвежонок.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409342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Артем расскажи нам  стишок про медведя: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Под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корягой в буреломе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Спит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медведь, как будто в доме.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Положил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лапу в рот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маленький, сосет.</a:t>
            </a:r>
          </a:p>
        </p:txBody>
      </p:sp>
    </p:spTree>
    <p:extLst>
      <p:ext uri="{BB962C8B-B14F-4D97-AF65-F5344CB8AC3E}">
        <p14:creationId xmlns:p14="http://schemas.microsoft.com/office/powerpoint/2010/main" val="2559164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7902" y="0"/>
            <a:ext cx="91719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ему оставим угощение возле берлоги, а когда он проснется вот он обрадуется. Чем питаются медведи?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Артем: мед, ягоды ,орехи, грибы.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А теперь нам пора отправляться дальше. Ой шишки кто то разбросал? Кто же их раскидал?</a:t>
            </a:r>
          </a:p>
        </p:txBody>
      </p:sp>
      <p:pic>
        <p:nvPicPr>
          <p:cNvPr id="4" name="Picture 2" descr="C:\Users\DENIK\AppData\Local\Microsoft\Windows\INetCache\IE\27N9ZA7L\Darica_Brown_Bear_0096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6769"/>
            <a:ext cx="9115829" cy="458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81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NIK\AppData\Local\Microsoft\Windows\INetCache\IE\12I615OL\Red_Squirrel_-_Lazienki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92" y="1052736"/>
            <a:ext cx="6579108" cy="58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Щелкает орешки мелко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 конечно это …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Белка.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это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белка. Опишите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белку, какая она?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Белка – рыжая, маленькая, пушистая, ловкая. 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Как называют детенышей белки.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Бельчата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А если он у неё один?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бельчонок.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Илюша расскажи нам  стишок про белку: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Скачет белочка по веткам.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Соберёт орешки деткам.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бельчата-сладкоежки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Обожают грызть орешки.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Угостим нашу белку. Чем питаются белки?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Илюша: ягоды, фрукты, орехи, грибы.</a:t>
            </a:r>
          </a:p>
        </p:txBody>
      </p:sp>
    </p:spTree>
    <p:extLst>
      <p:ext uri="{BB962C8B-B14F-4D97-AF65-F5344CB8AC3E}">
        <p14:creationId xmlns:p14="http://schemas.microsoft.com/office/powerpoint/2010/main" val="883849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открытое занятие\DSCI27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4283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Молодцы ребята, всем угощения раздали. А сейчас я вас познакомлю с жилищем диких животных.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Картинка лисы и норы.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Лиса живет в норе, её жилище называется нора. Повторите вместе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Нора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Где живет лиса?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В норе.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Норы лисы роют самостоятельно, обычно на склонах оврагов, так же лиса может занять чужую нору, которую рыл  для себя барсук. Нора обязательно имеет несколько входных отверстий.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770" y="3088998"/>
            <a:ext cx="91222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Картинка волка и логова.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Волк живет в логове, его жилище называются логовом. Повторите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Логово.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Где живет волк?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Волк живет в логове.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Волки выбирают себе логово в скальных навесах, глубоко уходящих в землю; в глубоких трещинах оврагов. Нередко  волчьим домом становится нора, где раньше  жила лиса или барсук.</a:t>
            </a:r>
          </a:p>
        </p:txBody>
      </p:sp>
    </p:spTree>
    <p:extLst>
      <p:ext uri="{BB962C8B-B14F-4D97-AF65-F5344CB8AC3E}">
        <p14:creationId xmlns:p14="http://schemas.microsoft.com/office/powerpoint/2010/main" val="419303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открытое занятие\DSCI27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9144000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Картинка медведя и берлоги.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 :Медведь живет в берлоге, его  жилище называется берлога, повторите.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Берлога.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Где живет медведь?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Медведь живет в берлоге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Медведи предпочитают вырывать себе берлогу  под корнями поваленных деревьев, выкладывают подстил из еловых веток и мха.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Картинка белки и дупла.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Белки живут в дупле, её жилище называют дуплом, повторите.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Дупло.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Где живет белка?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Белка живет в дупле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3058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открытое занятие\DSCI2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8814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Правельно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ребята, все звери нашли свои домики.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Всем лесным жителям очень понравились как вы занимались. Сколько  всего интересного про них рассказали. Им понравились наши угощения. И лесные жители нас тоже хотят  угостить грибочками. Эту корзинку мы возьмем с собой. А сейчас мы отправляемся обратно в детский сад.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садятся на стульчики.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Понравилось вам  наше лесное путешествие?  У кого в гостях мы сегодня побывали?  Хорошо ребята, все вы молодцы, старались.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А теперь давайте скажем «До свидания» нашим гостям.</a:t>
            </a:r>
          </a:p>
        </p:txBody>
      </p:sp>
    </p:spTree>
    <p:extLst>
      <p:ext uri="{BB962C8B-B14F-4D97-AF65-F5344CB8AC3E}">
        <p14:creationId xmlns:p14="http://schemas.microsoft.com/office/powerpoint/2010/main" val="3863148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847"/>
            <a:ext cx="9144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 Разделы</a:t>
            </a:r>
            <a:r>
              <a:rPr lang="ru-RU" sz="2400" b="1" i="1" dirty="0"/>
              <a:t>: </a:t>
            </a:r>
            <a:r>
              <a:rPr lang="ru-RU" sz="2400" b="1" dirty="0"/>
              <a:t>художественная литература, развитие речи, окружающий мир.</a:t>
            </a:r>
          </a:p>
          <a:p>
            <a:r>
              <a:rPr lang="ru-RU" sz="2400" b="1" i="1" u="sng" dirty="0"/>
              <a:t>Образовательные задачи:</a:t>
            </a:r>
            <a:endParaRPr lang="ru-RU" sz="2400" b="1" dirty="0"/>
          </a:p>
          <a:p>
            <a:r>
              <a:rPr lang="ru-RU" sz="2400" b="1" dirty="0"/>
              <a:t>_</a:t>
            </a:r>
            <a:r>
              <a:rPr lang="ru-RU" sz="2400" dirty="0"/>
              <a:t>Закрепление и обогащение, активизация словаря;</a:t>
            </a:r>
          </a:p>
          <a:p>
            <a:r>
              <a:rPr lang="ru-RU" sz="2400" dirty="0"/>
              <a:t>_Уточнение названия жилищ диких животных.</a:t>
            </a:r>
          </a:p>
          <a:p>
            <a:r>
              <a:rPr lang="ru-RU" sz="2400" dirty="0"/>
              <a:t>_Продолжать  формировать умения координировать речь с движением.</a:t>
            </a:r>
          </a:p>
          <a:p>
            <a:r>
              <a:rPr lang="ru-RU" sz="2400" dirty="0"/>
              <a:t>-Формировать представление о внешнем виде, образе жизни и повадках диких животных, закрепить в речи  детей  обобщающие понятие диких животных. </a:t>
            </a:r>
          </a:p>
          <a:p>
            <a:r>
              <a:rPr lang="ru-RU" sz="2400" dirty="0"/>
              <a:t>-Уточнить предметный словарь  ( медведь, лиса, заяц, белка, ёж, волк , нора) и словарь  признаков лохматый, коричневый, рыжая, хитрая, беленький. Быстрый, трусливый. Злой, голодный, серый, лохматый / по теме дикие животные.</a:t>
            </a:r>
          </a:p>
          <a:p>
            <a:r>
              <a:rPr lang="ru-RU" sz="2400" dirty="0"/>
              <a:t>-Учить навыку прилагательных неуклюжий, косолапый, зубастый, умный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6118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087" y="1"/>
            <a:ext cx="8784976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/>
              <a:t>Воспитательные задачи:</a:t>
            </a:r>
            <a:endParaRPr lang="ru-RU" sz="2400" b="1" dirty="0"/>
          </a:p>
          <a:p>
            <a:r>
              <a:rPr lang="ru-RU" sz="2400" b="1" dirty="0"/>
              <a:t>_</a:t>
            </a:r>
            <a:r>
              <a:rPr lang="ru-RU" sz="2400" dirty="0"/>
              <a:t>Воспитывать культурное поведение, умение управлять собой, выполнять установленные правила.</a:t>
            </a:r>
          </a:p>
          <a:p>
            <a:r>
              <a:rPr lang="ru-RU" sz="2400" dirty="0"/>
              <a:t>-Воспитывать любовь и бережное отношение  к природе.</a:t>
            </a:r>
          </a:p>
          <a:p>
            <a:r>
              <a:rPr lang="ru-RU" sz="2400" dirty="0"/>
              <a:t>- Формировать  доброжелательность, инициативу, ответственность, навыки сотрудничества. </a:t>
            </a:r>
          </a:p>
          <a:p>
            <a:r>
              <a:rPr lang="ru-RU" sz="2400" dirty="0"/>
              <a:t>-Воспитывать умение выслушивать ответы товарищей и бережное отношение к животным.</a:t>
            </a:r>
          </a:p>
          <a:p>
            <a:r>
              <a:rPr lang="ru-RU" sz="2400" dirty="0"/>
              <a:t>-Учить детей внимательно слушать и понимать задания, точно его выполнять.</a:t>
            </a:r>
          </a:p>
          <a:p>
            <a:r>
              <a:rPr lang="ru-RU" sz="2400" b="1" i="1" u="sng" dirty="0"/>
              <a:t>Коррекционные задачи:</a:t>
            </a:r>
            <a:endParaRPr lang="ru-RU" sz="2400" b="1" dirty="0"/>
          </a:p>
          <a:p>
            <a:r>
              <a:rPr lang="ru-RU" sz="2400" b="1" dirty="0"/>
              <a:t>-</a:t>
            </a:r>
            <a:r>
              <a:rPr lang="ru-RU" sz="2400" dirty="0"/>
              <a:t>закрепление образования существительных с помощью суффиксов  «АТА – ЯТА; ЁНОК- ОНОК»; составление простых предложений с предлогом « В»  .</a:t>
            </a:r>
          </a:p>
          <a:p>
            <a:r>
              <a:rPr lang="ru-RU" sz="2400" i="1" u="sng" dirty="0"/>
              <a:t>Материалы: </a:t>
            </a:r>
            <a:r>
              <a:rPr lang="ru-RU" sz="2400" dirty="0"/>
              <a:t> декорации леса,  нора,  берлога,  дупло,  пенек,  деревья,  картинки животных и их детенышей,  карточки с изображением различной пищи для животных,  корзинка.</a:t>
            </a:r>
          </a:p>
        </p:txBody>
      </p:sp>
    </p:spTree>
    <p:extLst>
      <p:ext uri="{BB962C8B-B14F-4D97-AF65-F5344CB8AC3E}">
        <p14:creationId xmlns:p14="http://schemas.microsoft.com/office/powerpoint/2010/main" val="173539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1" y="1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u="sng" dirty="0"/>
              <a:t>Предварительная работа:</a:t>
            </a:r>
            <a:r>
              <a:rPr lang="ru-RU" sz="3200" b="1" dirty="0"/>
              <a:t> </a:t>
            </a:r>
          </a:p>
          <a:p>
            <a:r>
              <a:rPr lang="ru-RU" sz="3200" dirty="0"/>
              <a:t>Рассматривание иллюстраций диких животных и беседа по ним, загадки.</a:t>
            </a:r>
          </a:p>
          <a:p>
            <a:r>
              <a:rPr lang="ru-RU" sz="3200" dirty="0"/>
              <a:t>Рассказы: </a:t>
            </a:r>
            <a:r>
              <a:rPr lang="ru-RU" sz="3200" dirty="0" err="1"/>
              <a:t>В.Бианки</a:t>
            </a:r>
            <a:r>
              <a:rPr lang="ru-RU" sz="3200" dirty="0"/>
              <a:t>  «Купание медвежат», Е </a:t>
            </a:r>
            <a:r>
              <a:rPr lang="ru-RU" sz="3200" dirty="0" err="1"/>
              <a:t>Чарушин</a:t>
            </a:r>
            <a:r>
              <a:rPr lang="ru-RU" sz="3200" dirty="0"/>
              <a:t> «</a:t>
            </a:r>
            <a:r>
              <a:rPr lang="ru-RU" sz="3200" dirty="0" err="1"/>
              <a:t>Волчишко</a:t>
            </a:r>
            <a:r>
              <a:rPr lang="ru-RU" sz="3200" dirty="0"/>
              <a:t>», «Медведица и медвежата», Н Сладков «Лиса и заяц».</a:t>
            </a:r>
          </a:p>
          <a:p>
            <a:r>
              <a:rPr lang="ru-RU" sz="3200" dirty="0"/>
              <a:t>Сказки: «Козлятки и волк», «Три медведя», «Колобок» (</a:t>
            </a:r>
            <a:r>
              <a:rPr lang="ru-RU" sz="3200" dirty="0" err="1"/>
              <a:t>обр.Л</a:t>
            </a:r>
            <a:r>
              <a:rPr lang="ru-RU" sz="3200" dirty="0"/>
              <a:t> Толстого «Лиса и кувшин»).</a:t>
            </a:r>
          </a:p>
          <a:p>
            <a:r>
              <a:rPr lang="ru-RU" sz="3200" dirty="0"/>
              <a:t>Дидактические игры: «Когда это бывает», «Чей это домик», «Кто , чем питается», «</a:t>
            </a:r>
            <a:r>
              <a:rPr lang="ru-RU" sz="3200" dirty="0" err="1"/>
              <a:t>Укого</a:t>
            </a:r>
            <a:r>
              <a:rPr lang="ru-RU" sz="3200" dirty="0"/>
              <a:t> кто», «Какие животные».</a:t>
            </a:r>
          </a:p>
        </p:txBody>
      </p:sp>
    </p:spTree>
    <p:extLst>
      <p:ext uri="{BB962C8B-B14F-4D97-AF65-F5344CB8AC3E}">
        <p14:creationId xmlns:p14="http://schemas.microsoft.com/office/powerpoint/2010/main" val="3893231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открытое занятие\DSCI2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12777"/>
            <a:ext cx="5364088" cy="54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2681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 занятия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момент: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   Здравствуйте ребята! Сегодня к нам пришли гости.  Давайте с ними поздороваемся  и подарим наши красивые улыбки!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Отправляемся в путешествие: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Ребята к нам в группу принесли какое-то удивительное письмо. Интересно от кого оно? А вам интересно? Тогда давайте откроем его и прочитаем.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5364" y="2492897"/>
            <a:ext cx="36585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Письмо:</a:t>
            </a:r>
            <a:endParaRPr lang="ru-RU" sz="2000" b="1" dirty="0"/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наши дорогие мальчики и девочки! Нам очень скучно и грустно у себя в лесу и поэтому мы приглашаем вас к себе в гости.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Лесные жители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7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открытое занятие\DSCI27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5436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35" y="332656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Ребята, а кто такие лесные жители . Как их еще можно по другому назвать.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Дикие животные.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Правельно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 про диких животных нам прочтет стихотворение Вика: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Дикие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человеком не живут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нег не ждут.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живут они в лесу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пищу добывают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деток охраняют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строят прочное жилище.</a:t>
            </a:r>
          </a:p>
        </p:txBody>
      </p:sp>
    </p:spTree>
    <p:extLst>
      <p:ext uri="{BB962C8B-B14F-4D97-AF65-F5344CB8AC3E}">
        <p14:creationId xmlns:p14="http://schemas.microsoft.com/office/powerpoint/2010/main" val="82146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ENIK\AppData\Local\Microsoft\Windows\INetCache\IE\12I615OL\Selsky_les[1]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8847"/>
            <a:ext cx="77048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Так кто же такие  дикие животные?</a:t>
            </a:r>
          </a:p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Дети:Это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животные, которые  живут в лесу и заботятся о себе сами: сами добывают еду, сами строят себе жилище. </a:t>
            </a:r>
          </a:p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Каких вы знаете диких животных?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Медведь, лиса, волк, заяц, белка, ежик.</a:t>
            </a:r>
          </a:p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Ребята мы с вами отправляемся в лес. Расскажите   как нужно вести себя в лесу?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В лесу нельзя ничего ломать, обижать животных. Лес нельзя загрязнять.</a:t>
            </a:r>
          </a:p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Правельно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Ведь лес это дом для зверей. Они там живут и питаются. Мы сейчас отправимся в гости , а в гости с пустыми руками не ходят. Давайте угостим всех животных любимыми ими лакомствами. У меня есть корзина в которой лежат угощения.</a:t>
            </a:r>
          </a:p>
        </p:txBody>
      </p:sp>
    </p:spTree>
    <p:extLst>
      <p:ext uri="{BB962C8B-B14F-4D97-AF65-F5344CB8AC3E}">
        <p14:creationId xmlns:p14="http://schemas.microsoft.com/office/powerpoint/2010/main" val="418287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открытое занятие\DSCI2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" y="1932943"/>
            <a:ext cx="9144000" cy="492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0117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Встаем со стульчиков и друг за другом шагаем: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лес отправимся гулять           (дети маршируют)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весело шагать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тропиночке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пройдем            (Ходят змейкой)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 за дружкою гуськом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носочки встали к лесу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немного пробежали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Ноги выше поднимаем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на кочки наступаем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весело шагаем.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5496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открытое занятие\DSCI2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" y="2082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48680"/>
            <a:ext cx="540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Вот мы с вами  и в лесу. Но зверей в лесу много, к кому мы заглянем первому, вы узнаете  из моей загадки:</a:t>
            </a:r>
          </a:p>
          <a:p>
            <a:pPr lvl="0"/>
            <a:r>
              <a:rPr lang="ru-RU" sz="2400" dirty="0"/>
              <a:t>Хитрая плутовка,</a:t>
            </a:r>
          </a:p>
          <a:p>
            <a:r>
              <a:rPr lang="ru-RU" sz="2400" dirty="0"/>
              <a:t>Рыжая головка,</a:t>
            </a:r>
          </a:p>
          <a:p>
            <a:r>
              <a:rPr lang="ru-RU" sz="2400" dirty="0"/>
              <a:t>Хвост пушистый-краса</a:t>
            </a:r>
          </a:p>
          <a:p>
            <a:r>
              <a:rPr lang="ru-RU" sz="2400" dirty="0"/>
              <a:t>А зовут её …              </a:t>
            </a:r>
            <a:endParaRPr lang="ru-RU" sz="2400" dirty="0" smtClean="0"/>
          </a:p>
          <a:p>
            <a:r>
              <a:rPr lang="ru-RU" sz="2400" dirty="0" smtClean="0"/>
              <a:t>Дети</a:t>
            </a:r>
            <a:r>
              <a:rPr lang="ru-RU" sz="2400" dirty="0"/>
              <a:t>: лиса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47185" y="235451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Правильно лиса. Расскажите какая лиса?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Рыжая, хитрая, пушистая, красивая, быстрая.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Детеныши у лисы кто?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Лисята.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Если один?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Лисенок.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-ль: А давайте назовем ее ласково.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Лисичка</a:t>
            </a:r>
          </a:p>
        </p:txBody>
      </p:sp>
    </p:spTree>
    <p:extLst>
      <p:ext uri="{BB962C8B-B14F-4D97-AF65-F5344CB8AC3E}">
        <p14:creationId xmlns:p14="http://schemas.microsoft.com/office/powerpoint/2010/main" val="93921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348</TotalTime>
  <Words>1741</Words>
  <Application>Microsoft Office PowerPoint</Application>
  <PresentationFormat>Экран (4:3)</PresentationFormat>
  <Paragraphs>166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Начальная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DENIK</dc:creator>
  <cp:lastModifiedBy>DENIK</cp:lastModifiedBy>
  <cp:revision>26</cp:revision>
  <dcterms:created xsi:type="dcterms:W3CDTF">2017-04-22T08:40:33Z</dcterms:created>
  <dcterms:modified xsi:type="dcterms:W3CDTF">2017-04-22T14:45:01Z</dcterms:modified>
</cp:coreProperties>
</file>