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57" r:id="rId3"/>
    <p:sldId id="258" r:id="rId4"/>
    <p:sldId id="259" r:id="rId5"/>
    <p:sldId id="260" r:id="rId6"/>
    <p:sldId id="263" r:id="rId7"/>
    <p:sldId id="287" r:id="rId8"/>
    <p:sldId id="264" r:id="rId9"/>
    <p:sldId id="271" r:id="rId10"/>
    <p:sldId id="265" r:id="rId11"/>
    <p:sldId id="266" r:id="rId12"/>
    <p:sldId id="267" r:id="rId13"/>
    <p:sldId id="268" r:id="rId14"/>
    <p:sldId id="270" r:id="rId15"/>
    <p:sldId id="275" r:id="rId16"/>
    <p:sldId id="291" r:id="rId17"/>
    <p:sldId id="290" r:id="rId18"/>
    <p:sldId id="276" r:id="rId19"/>
    <p:sldId id="277" r:id="rId20"/>
    <p:sldId id="278" r:id="rId21"/>
    <p:sldId id="279" r:id="rId22"/>
    <p:sldId id="281" r:id="rId23"/>
    <p:sldId id="284" r:id="rId24"/>
    <p:sldId id="288" r:id="rId25"/>
    <p:sldId id="295" r:id="rId26"/>
    <p:sldId id="297" r:id="rId27"/>
    <p:sldId id="298" r:id="rId28"/>
    <p:sldId id="299" r:id="rId29"/>
    <p:sldId id="301" r:id="rId30"/>
    <p:sldId id="305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шоколад?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Полезен ли шоколад?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Интересно ли Вам узнать о пользе и вреде шоколада?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B313D6-1395-4684-9344-B6100D6F065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518" y="4857760"/>
            <a:ext cx="5864482" cy="164307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tx1"/>
                </a:solidFill>
              </a:rPr>
              <a:t>Исследовательская работа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ученицы–2 Б класса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СЯСЬСТРОЙСКОЙ СОШ №2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Учитель: ДИАСАМИДЗЕ О.П.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715304" cy="4152524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Шоколад: </a:t>
            </a:r>
          </a:p>
          <a:p>
            <a:pPr algn="l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вред 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или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польза?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Картинка 39 из 4944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4143404" cy="348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144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Классификация шоколада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86106" cy="460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содержанию какао-порошка шоколад делится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горький – более 60%;</a:t>
            </a:r>
          </a:p>
          <a:p>
            <a:pPr lvl="0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полугорький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(десертный) – около 50%;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 – около 30%.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britishtea.ru/shop/files/descr_img197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57148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pingzone.ru/img/chok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25241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diary.ru/userdir/3/6/4/4/364456/3654484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429000"/>
            <a:ext cx="2571768" cy="23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Молочный шоколад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548680"/>
            <a:ext cx="3213993" cy="557748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Существует три вида молочного шоколада: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тёмный;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молочный;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белый.</a:t>
            </a:r>
          </a:p>
          <a:p>
            <a:endParaRPr lang="ru-RU" dirty="0"/>
          </a:p>
        </p:txBody>
      </p:sp>
      <p:pic>
        <p:nvPicPr>
          <p:cNvPr id="5" name="Содержимое 4" descr="http://www.segodnya.ua/img/forall/a/120968/1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16632"/>
            <a:ext cx="3114668" cy="2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asavicam.com/krasota/imag/shokolad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7920" y="2000250"/>
            <a:ext cx="285752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prom.ua/1345985_w640_h640_reno_bian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5" y="2564904"/>
            <a:ext cx="28432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Способ обработки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зависимости от рецептуры и способа обработки шоколад подразделяется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обыкновенный;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десертный;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пористый;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 начинкой.</a:t>
            </a:r>
          </a:p>
          <a:p>
            <a:endParaRPr lang="ru-RU" dirty="0"/>
          </a:p>
        </p:txBody>
      </p:sp>
      <p:pic>
        <p:nvPicPr>
          <p:cNvPr id="5" name="Содержимое 4" descr="http://bayansulu.kz/images/news/stano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07196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обыкновенный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selfire.com/wp-content/uploads/2008/08/nt694565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47761" y="1554163"/>
            <a:ext cx="56008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пористый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Черный пористый шоколад &quot;КОРОН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0201"/>
            <a:ext cx="5786478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Изучение общественного мнения о пользе и вреде шоколада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В опросе приняли участие: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Учащихся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 класса - 26 человека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3 класса - 25 человек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Всего опрошено - 51 человек.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ФОТОГРАфии</a:t>
            </a:r>
            <a:r>
              <a:rPr lang="ru-RU" dirty="0" smtClean="0"/>
              <a:t> АНКЕТИРОВАНИЯ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l_dk\Desktop\shokolad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5021" cy="6858000"/>
          </a:xfrm>
          <a:prstGeom prst="rect">
            <a:avLst/>
          </a:prstGeom>
          <a:noFill/>
        </p:spPr>
      </p:pic>
      <p:pic>
        <p:nvPicPr>
          <p:cNvPr id="1027" name="Picture 3" descr="C:\Users\sel_dk\Desktop\1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5436096" cy="3717032"/>
          </a:xfrm>
          <a:prstGeom prst="rect">
            <a:avLst/>
          </a:prstGeom>
          <a:noFill/>
        </p:spPr>
      </p:pic>
      <p:pic>
        <p:nvPicPr>
          <p:cNvPr id="1028" name="Picture 4" descr="C:\Users\sel_dk\Desktop\276941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752" y="3500043"/>
            <a:ext cx="5489848" cy="3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7901014" cy="457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785795"/>
          <a:ext cx="794384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Гипотеза: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шоколад благотворно  влияет  на  здоровье и самочувствие человека, если его употреблять в умеренных количествах.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8043890" cy="54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выбрать «правильный» шоколад.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Есть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0000"/>
                </a:solidFill>
              </a:rPr>
              <a:t>не есть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Польза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вред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Шоколад улучшает настроение, вызывает прилив сил, заряжает бодростью.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Шоколад, съеденный на ночь, окажет вредное воздействие на организм </a:t>
            </a:r>
          </a:p>
          <a:p>
            <a:endParaRPr lang="ru-RU" dirty="0"/>
          </a:p>
        </p:txBody>
      </p:sp>
      <p:pic>
        <p:nvPicPr>
          <p:cNvPr id="7" name="Picture 2" descr="Картинка 196 из 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212976"/>
            <a:ext cx="4357688" cy="341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Есть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0000"/>
                </a:solidFill>
              </a:rPr>
              <a:t>не есть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00B050"/>
                </a:solidFill>
              </a:rPr>
              <a:t>ПОЛЬЗА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вред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Шоколад менее опасен для зубов, чем другие сладости, так как какао препятствует разрушению зубной эмали.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Шоколад способствует появлению прыщей.</a:t>
            </a:r>
            <a:endParaRPr lang="ru-RU" dirty="0"/>
          </a:p>
        </p:txBody>
      </p:sp>
      <p:pic>
        <p:nvPicPr>
          <p:cNvPr id="7" name="Picture 4" descr="Картинка 39 из 4944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12976"/>
            <a:ext cx="3851920" cy="323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выбрать настоящий шоколад?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На упаковке должен стоять ГОСТ</a:t>
            </a:r>
          </a:p>
          <a:p>
            <a:pPr lvl="0"/>
            <a:r>
              <a:rPr lang="ru-RU" dirty="0" smtClean="0"/>
              <a:t>Ищи 3 обязательных компонента: </a:t>
            </a:r>
            <a:r>
              <a:rPr lang="ru-RU" dirty="0" err="1" smtClean="0"/>
              <a:t>какао-тёртое</a:t>
            </a:r>
            <a:r>
              <a:rPr lang="ru-RU" dirty="0" smtClean="0"/>
              <a:t>, какао-порошок и какао-масло;</a:t>
            </a:r>
          </a:p>
          <a:p>
            <a:r>
              <a:rPr lang="ru-RU" dirty="0" smtClean="0"/>
              <a:t>Шоколад имеет гладкую блестящую поверхность, на изломе – матовый, ломается с характерным треском;</a:t>
            </a:r>
          </a:p>
          <a:p>
            <a:pPr lvl="0"/>
            <a:r>
              <a:rPr lang="ru-RU" dirty="0" smtClean="0"/>
              <a:t>Шоколад должен таять во рту.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Получение домашнего шоколада.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Работая над этой темой, я решила провести эксперимент: можно ли получить шоколад в домашних условиях. Рецепты его приготовления разнообразны, но я выбрала один: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5ст. ложек молока, 50 гр. сливочного масла, 6-8 ст. ложек сахара, 5 ст. ложек какао, 1ч. ложка муки. Формочки можно использовать силиконовые или форму для льда.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1"/>
            <a:ext cx="8686800" cy="1571636"/>
          </a:xfrm>
        </p:spPr>
        <p:txBody>
          <a:bodyPr/>
          <a:lstStyle/>
          <a:p>
            <a:r>
              <a:rPr lang="ru-RU" dirty="0" smtClean="0"/>
              <a:t>В кастрюлю вливаем молоко, добавляем какао и сахар, тщательно перемешиваем и ставим на огонь.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98" y="1700808"/>
            <a:ext cx="2197462" cy="25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424" y="1700807"/>
            <a:ext cx="2245688" cy="25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9"/>
            <a:ext cx="2304256" cy="25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22547"/>
            <a:ext cx="1477382" cy="178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025" y="4622548"/>
            <a:ext cx="1390040" cy="178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48" y="4690533"/>
            <a:ext cx="1435596" cy="171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547886" y="2946006"/>
            <a:ext cx="720080" cy="26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695689" y="2944096"/>
            <a:ext cx="720080" cy="26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907926" y="5382130"/>
            <a:ext cx="720080" cy="26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296644" y="5382129"/>
            <a:ext cx="720080" cy="26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9"/>
            <a:ext cx="8686800" cy="1428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Доводим до кипения и добавляем 50 г. сливочного масла и медленно перемешиваем смесь.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744416" cy="3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2286016"/>
          </a:xfrm>
        </p:spPr>
        <p:txBody>
          <a:bodyPr/>
          <a:lstStyle/>
          <a:p>
            <a:r>
              <a:rPr lang="ru-RU" dirty="0" smtClean="0"/>
              <a:t>Потом постепенно добавляем муку и доводим до кипения. Как только мука полностью и равномерно размешалась, снять с огня кастрюлю.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635896" y="3861048"/>
            <a:ext cx="1152128" cy="443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2714620"/>
          </a:xfrm>
        </p:spPr>
        <p:txBody>
          <a:bodyPr/>
          <a:lstStyle/>
          <a:p>
            <a:r>
              <a:rPr lang="ru-RU" dirty="0" smtClean="0"/>
              <a:t>В качестве начинки я положила орехи. Затем смесь вылить в формочки и поставить в морозильную камеру на 3-4 часа. </a:t>
            </a:r>
          </a:p>
          <a:p>
            <a:pPr algn="ctr">
              <a:buNone/>
            </a:pPr>
            <a:r>
              <a:rPr lang="ru-RU" dirty="0" smtClean="0"/>
              <a:t>Шоколад стал твёрдым и очень вкусным.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52028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66429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21169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Цель исследования: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изучить вопрос о  положительных  и отрицательных                                  воздействиях   шоколада на  организм  человека и на этой основе провести изучение общественного мнения по этой проблеме.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Моя гипотеза подтвердилась: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в результате сравнения, полезен шоколад или нет, мы пришли к выводу, что  отказывать себе в употреблении настоящего шоколада, просто нет.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Только нужно помнить, что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во всём нужна мера.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estgif.su/_ph/9/2/14831181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76872"/>
            <a:ext cx="5665812" cy="34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Задачи исследования: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литературу по избранной теме: ознакомиться   с   историей  возникновения  шоколада и изучить его полезные  и  негативные  свойства.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Провести  анкетирование    учеников начальной школы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Приготовить шоколад в домашних условиях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Из истории шоколада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Это плод какао, внутри какао бобы страшно горькие!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www.eya-kokareva.ru/stock/gal4/PlodCacao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857232"/>
            <a:ext cx="4402832" cy="321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19 из 125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33056"/>
            <a:ext cx="3349005" cy="26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29180" cy="9413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Подарок местных жителей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1500174"/>
            <a:ext cx="3008313" cy="441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Первым европейцем, открывшим силу какао-бобов, был Христофор Колумб. В 1502 г. он получил их в подарок от местных жителей острова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Гуанажа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Карибах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). С этого момента шоколад начал своё триумфальное шествие по Европе.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urzilka.km.ru/01-05/images/00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5" y="1628800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шоколада</a:t>
            </a:r>
            <a:endParaRPr lang="ru-RU" dirty="0"/>
          </a:p>
        </p:txBody>
      </p:sp>
      <p:pic>
        <p:nvPicPr>
          <p:cNvPr id="7" name="Picture 6" descr="Картинка 3 из 65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7281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а 196 из 9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248" y="2420888"/>
            <a:ext cx="4081752" cy="319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Состав шоколада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состоит из какао-массы, сахара, какао-масла и различных добавок.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altfast.ru/uploads/posts/2010-07/1280582630_3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102100" y="966787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с начинкой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hotofeed.ru/wp-content/uploads/2009/11/3694760939_5922d56abf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2547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tter-sport.de/uploads/article_files/file/668/gefuellteSchokolade_artikel.jpg?121379749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50017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shkindom.ru/wp-content/uploads/2011/04/b3c73a6b-4f58-4c13-bba9-f72eb6077ab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634</Words>
  <Application>Microsoft Office PowerPoint</Application>
  <PresentationFormat>Экран (4:3)</PresentationFormat>
  <Paragraphs>85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Исследовательская работа ученицы–2 Б класса СЯСЬСТРОЙСКОЙ СОШ №2 Учитель: ДИАСАМИДЗЕ О.П.  </vt:lpstr>
      <vt:lpstr>Гипотеза:</vt:lpstr>
      <vt:lpstr>Цель исследования:</vt:lpstr>
      <vt:lpstr>Задачи исследования: </vt:lpstr>
      <vt:lpstr>Из истории шоколада</vt:lpstr>
      <vt:lpstr>Подарок местных жителей</vt:lpstr>
      <vt:lpstr>История шоколада</vt:lpstr>
      <vt:lpstr>Состав шоколада </vt:lpstr>
      <vt:lpstr>Шоколад с начинкой</vt:lpstr>
      <vt:lpstr>Классификация шоколада </vt:lpstr>
      <vt:lpstr>Молочный шоколад</vt:lpstr>
      <vt:lpstr>Способ обработки</vt:lpstr>
      <vt:lpstr>Шоколад обыкновенный</vt:lpstr>
      <vt:lpstr>Шоколад пористый</vt:lpstr>
      <vt:lpstr>Изучение общественного мнения о пользе и вреде шоколада </vt:lpstr>
      <vt:lpstr>ФОТОГРАфии АНКЕТИРОВАНИЯ</vt:lpstr>
      <vt:lpstr>Слайд 17</vt:lpstr>
      <vt:lpstr>Вывод:</vt:lpstr>
      <vt:lpstr>Слайд 19</vt:lpstr>
      <vt:lpstr>Слайд 20</vt:lpstr>
      <vt:lpstr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выбрать «правильный» шоколад. </vt:lpstr>
      <vt:lpstr>Есть или не есть?</vt:lpstr>
      <vt:lpstr>Есть или не есть?</vt:lpstr>
      <vt:lpstr>Как выбрать настоящий шоколад?</vt:lpstr>
      <vt:lpstr>Получение домашнего шоколада.</vt:lpstr>
      <vt:lpstr>Слайд 26</vt:lpstr>
      <vt:lpstr>Слайд 27</vt:lpstr>
      <vt:lpstr>Слайд 28</vt:lpstr>
      <vt:lpstr>Слайд 29</vt:lpstr>
      <vt:lpstr>Вывод:</vt:lpstr>
      <vt:lpstr>Спасибо за внимание!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47</cp:revision>
  <dcterms:created xsi:type="dcterms:W3CDTF">2012-04-10T18:01:43Z</dcterms:created>
  <dcterms:modified xsi:type="dcterms:W3CDTF">2021-05-17T11:25:16Z</dcterms:modified>
</cp:coreProperties>
</file>