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4" r:id="rId4"/>
    <p:sldId id="261" r:id="rId5"/>
    <p:sldId id="265" r:id="rId6"/>
    <p:sldId id="266" r:id="rId7"/>
    <p:sldId id="267" r:id="rId8"/>
    <p:sldId id="268" r:id="rId9"/>
    <p:sldId id="271" r:id="rId10"/>
    <p:sldId id="269" r:id="rId11"/>
    <p:sldId id="270" r:id="rId12"/>
    <p:sldId id="272" r:id="rId13"/>
    <p:sldId id="275" r:id="rId14"/>
    <p:sldId id="276" r:id="rId15"/>
    <p:sldId id="277" r:id="rId16"/>
    <p:sldId id="263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«Чудо-водичка»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/>
              <a:t>Проект </a:t>
            </a:r>
            <a:r>
              <a:rPr lang="ru-RU" dirty="0"/>
              <a:t>во </a:t>
            </a:r>
            <a:r>
              <a:rPr lang="ru-RU" b="1" dirty="0"/>
              <a:t>второй младшей группе</a:t>
            </a:r>
            <a:endParaRPr lang="ru-RU" dirty="0"/>
          </a:p>
          <a:p>
            <a:r>
              <a:rPr lang="ru-RU" dirty="0"/>
              <a:t>Тип </a:t>
            </a:r>
            <a:r>
              <a:rPr lang="ru-RU" b="1" dirty="0"/>
              <a:t>проекта</a:t>
            </a:r>
            <a:r>
              <a:rPr lang="ru-RU" dirty="0"/>
              <a:t>: краткосрочный, познавательно-поисковый.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8DC77-664C-4314-8DCA-15F9D7B9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Проведение опытов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19CB9F-A610-4848-97E9-CE02D71E96BD}"/>
              </a:ext>
            </a:extLst>
          </p:cNvPr>
          <p:cNvSpPr/>
          <p:nvPr/>
        </p:nvSpPr>
        <p:spPr>
          <a:xfrm>
            <a:off x="107504" y="1125204"/>
            <a:ext cx="835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«Спрячем камушек в воде»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B4CC80-8961-4A8F-8AA6-E762CBF2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1916832"/>
            <a:ext cx="7956376" cy="4499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EC1EFD-4574-4363-B6D6-51BF3C926BAD}"/>
              </a:ext>
            </a:extLst>
          </p:cNvPr>
          <p:cNvSpPr txBox="1"/>
          <p:nvPr/>
        </p:nvSpPr>
        <p:spPr>
          <a:xfrm>
            <a:off x="683568" y="5732796"/>
            <a:ext cx="82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Вывод: В мутной воде плохо видны предметы </a:t>
            </a:r>
          </a:p>
        </p:txBody>
      </p:sp>
    </p:spTree>
    <p:extLst>
      <p:ext uri="{BB962C8B-B14F-4D97-AF65-F5344CB8AC3E}">
        <p14:creationId xmlns:p14="http://schemas.microsoft.com/office/powerpoint/2010/main" val="165490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7DAB2-909B-4D4B-BAE6-4E821CF6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63" y="404664"/>
            <a:ext cx="82800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Просмотр мультфильма  «</a:t>
            </a:r>
            <a:r>
              <a:rPr lang="ru-RU" dirty="0" err="1"/>
              <a:t>Капитошка</a:t>
            </a:r>
            <a:r>
              <a:rPr lang="ru-RU" dirty="0"/>
              <a:t>» и «Путешествие капельки» </a:t>
            </a:r>
          </a:p>
        </p:txBody>
      </p:sp>
      <p:pic>
        <p:nvPicPr>
          <p:cNvPr id="5" name="Объект 4" descr="Изображение выглядит как внутренний, человек, пол, ребе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ED364EE-9C25-4AB3-A3E1-292158807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1591847"/>
            <a:ext cx="8280400" cy="4682369"/>
          </a:xfrm>
        </p:spPr>
      </p:pic>
    </p:spTree>
    <p:extLst>
      <p:ext uri="{BB962C8B-B14F-4D97-AF65-F5344CB8AC3E}">
        <p14:creationId xmlns:p14="http://schemas.microsoft.com/office/powerpoint/2010/main" val="2030970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A9782-22C6-41C7-9CE4-6492D499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Поисковая деятельность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1461DB-2F10-44D7-BA1F-C5C4F2AF98B2}"/>
              </a:ext>
            </a:extLst>
          </p:cNvPr>
          <p:cNvSpPr/>
          <p:nvPr/>
        </p:nvSpPr>
        <p:spPr>
          <a:xfrm>
            <a:off x="179512" y="11967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srgbClr val="003366"/>
                </a:solidFill>
              </a:rPr>
              <a:t>Вода состоит из капелек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74915C-4DF4-4054-B124-22949322E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2" y="1916832"/>
            <a:ext cx="7547756" cy="42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8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7E0AC-9BCF-4345-B73C-A70EC3E2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имеет вкуса и запаха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3E87FB-82BA-430A-B651-163A21AAC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" y="1189753"/>
            <a:ext cx="7919864" cy="44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03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F8515-1E5B-424F-B139-FB706C56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>
                <a:ea typeface="+mn-ea"/>
                <a:cs typeface="+mn-cs"/>
              </a:rPr>
              <a:t>Не имеет формы, цвета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2643AA-E6AD-4418-B740-56E5DDFDD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2" y="1340768"/>
            <a:ext cx="7784315" cy="44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A9D37-1CD8-485A-91AB-9FD45268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Наблюдение за таянием снега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6F0AD-9742-41D1-8FF0-3C4A4343A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6" y="1268760"/>
            <a:ext cx="8399036" cy="4749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3ADB4D-E889-4946-81A3-766C88C5C847}"/>
              </a:ext>
            </a:extLst>
          </p:cNvPr>
          <p:cNvSpPr txBox="1"/>
          <p:nvPr/>
        </p:nvSpPr>
        <p:spPr>
          <a:xfrm>
            <a:off x="1475656" y="515719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Делаем вывод, что  в тепле снег тает</a:t>
            </a:r>
          </a:p>
        </p:txBody>
      </p:sp>
    </p:spTree>
    <p:extLst>
      <p:ext uri="{BB962C8B-B14F-4D97-AF65-F5344CB8AC3E}">
        <p14:creationId xmlns:p14="http://schemas.microsoft.com/office/powerpoint/2010/main" val="280131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родителями: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ru-RU" dirty="0"/>
              <a:t>Предложить родителям показать в домашних условиях для чего нужна вода</a:t>
            </a:r>
            <a:br>
              <a:rPr lang="ru-RU" dirty="0"/>
            </a:br>
            <a:r>
              <a:rPr lang="ru-RU" dirty="0"/>
              <a:t>/для приготовления пищи, стирки белья, уборки квартиры, для мытья в ванной/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4A1120-20DD-46A4-ADE8-480B4EE5BD1F}"/>
              </a:ext>
            </a:extLst>
          </p:cNvPr>
          <p:cNvSpPr/>
          <p:nvPr/>
        </p:nvSpPr>
        <p:spPr>
          <a:xfrm>
            <a:off x="748676" y="2276872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519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591FE7-AD7A-4534-9290-719DEBB63AE8}"/>
              </a:ext>
            </a:extLst>
          </p:cNvPr>
          <p:cNvSpPr/>
          <p:nvPr/>
        </p:nvSpPr>
        <p:spPr>
          <a:xfrm>
            <a:off x="107504" y="47667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tx2"/>
                </a:solidFill>
              </a:rPr>
              <a:t>Вода! У тебя нет ни вкуса, ни цвета, ни запаха, тебя невозможно описать, тобой наслаждаются, не ведая, что ты такое! Нельзя сказать, что ты необходима для жизни: ты сама жизнь. Ты наполняешь нас радостью, которую не объяснишь нашими чувствами. Ты самое большое богатство на свете. </a:t>
            </a:r>
          </a:p>
          <a:p>
            <a:pPr algn="r"/>
            <a:r>
              <a:rPr lang="ru-RU" sz="3600" dirty="0">
                <a:solidFill>
                  <a:schemeClr val="tx2"/>
                </a:solidFill>
              </a:rPr>
              <a:t>Антуан де </a:t>
            </a:r>
            <a:r>
              <a:rPr lang="ru-RU" sz="3600" dirty="0" err="1">
                <a:solidFill>
                  <a:schemeClr val="tx2"/>
                </a:solidFill>
              </a:rPr>
              <a:t>Сент</a:t>
            </a:r>
            <a:r>
              <a:rPr lang="ru-RU" sz="3600" dirty="0">
                <a:solidFill>
                  <a:schemeClr val="tx2"/>
                </a:solidFill>
              </a:rPr>
              <a:t> – Экзюпери</a:t>
            </a:r>
          </a:p>
        </p:txBody>
      </p:sp>
    </p:spTree>
    <p:extLst>
      <p:ext uri="{BB962C8B-B14F-4D97-AF65-F5344CB8AC3E}">
        <p14:creationId xmlns:p14="http://schemas.microsoft.com/office/powerpoint/2010/main" val="19449411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6C25A-E9B4-4006-9696-CD40E405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-17648"/>
            <a:ext cx="8280000" cy="850106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E3CD6-1201-4873-8C19-9869A7B3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42" y="832458"/>
            <a:ext cx="8562860" cy="5904656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/>
              <a:t>В раннем детстве закладываются основы личности, в том числе позитивное отношение к природе, окружающему миру. Детский сад является первым звеном системы непрерывного экологического образования. Поэтому формирование у детей основы культуры рационального природопользования необходимо начинать с самого раннего возраста. С целью формирования культуры природопользования, в частности, воспитания бережного отношения к воде,  был разработан </a:t>
            </a:r>
            <a:r>
              <a:rPr lang="ru-RU" sz="3400" b="1" dirty="0"/>
              <a:t>проект </a:t>
            </a:r>
            <a:r>
              <a:rPr lang="ru-RU" sz="3400" i="1" dirty="0"/>
              <a:t>«Вода - волшебница»</a:t>
            </a:r>
            <a:r>
              <a:rPr lang="ru-RU" sz="3400" dirty="0"/>
              <a:t> для детей </a:t>
            </a:r>
            <a:r>
              <a:rPr lang="ru-RU" sz="3400" b="1" dirty="0"/>
              <a:t>младшего </a:t>
            </a:r>
            <a:r>
              <a:rPr lang="ru-RU" sz="3400" dirty="0"/>
              <a:t>дошкольного возраста. Эта тема была всегда актуальной и до сих пор её можно и нужно исследовать.</a:t>
            </a:r>
          </a:p>
          <a:p>
            <a:r>
              <a:rPr lang="ru-RU" sz="3400" dirty="0"/>
              <a:t>Взяв эту тему мы, чтобы наши дети поняли, что вода очень важна для всех живущих на Земле. Хочется также показать им, как она может меняться под воздействием человека, пробудить в них любознательность, желание как можно больше узнать. Для осуществления этого надо начинать заинтересовывать детей уже с </a:t>
            </a:r>
            <a:r>
              <a:rPr lang="ru-RU" sz="3400" b="1" dirty="0"/>
              <a:t>младшего</a:t>
            </a:r>
            <a:r>
              <a:rPr lang="ru-RU" sz="3400" dirty="0"/>
              <a:t> дошкольного возраста.</a:t>
            </a:r>
          </a:p>
          <a:p>
            <a:r>
              <a:rPr lang="ru-RU" sz="3400" dirty="0"/>
              <a:t>В </a:t>
            </a:r>
            <a:r>
              <a:rPr lang="ru-RU" sz="3400" b="1" dirty="0"/>
              <a:t>проекте участвуют</a:t>
            </a:r>
            <a:r>
              <a:rPr lang="ru-RU" sz="3400" dirty="0"/>
              <a:t>: дети </a:t>
            </a:r>
            <a:r>
              <a:rPr lang="ru-RU" sz="3400" b="1" dirty="0"/>
              <a:t>второй младшей группы</a:t>
            </a:r>
            <a:r>
              <a:rPr lang="ru-RU" sz="3400" dirty="0"/>
              <a:t>, их родители, воспитатели Мартынцева Ольга Александровна, Ивашкина Ольга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Знакомить детей со свойствами воды. Развивать социально — эмоциональную и познавательную сферы детей. Создать условия для формирования у детей знаний о природе, элементов экологической грамотности.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0F17A-16CA-4292-8820-53CB1CC7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Задачи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768CE-4081-4C03-8E92-25F5C315F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Сформировать для детей элементарное представления о значении воды в жизни человека, обогащать словарный запас и активизировать словарь;</a:t>
            </a:r>
          </a:p>
          <a:p>
            <a:r>
              <a:rPr lang="ru-RU" dirty="0"/>
              <a:t> Поощрять проявление инициативы и любознательности с целью получения новых знаний;</a:t>
            </a:r>
          </a:p>
          <a:p>
            <a:r>
              <a:rPr lang="ru-RU" dirty="0"/>
              <a:t> Воспитывать у детей бережное отношение к воде;</a:t>
            </a:r>
          </a:p>
          <a:p>
            <a:r>
              <a:rPr lang="ru-RU" dirty="0"/>
              <a:t> Развивать у детей поисковую деятельность, интеллектуальную активность.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974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6B87C-AD79-4508-B3FA-F82EEB12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A1AD2-81E2-4A5C-8304-F8166A8D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Расширение у детей элементарного представления о воде, умение определять различные состояния воды;</a:t>
            </a:r>
          </a:p>
          <a:p>
            <a:r>
              <a:rPr lang="ru-RU" dirty="0"/>
              <a:t>Повышение уровня развития речи, обогащение словарного запаса у детей;</a:t>
            </a:r>
          </a:p>
          <a:p>
            <a:r>
              <a:rPr lang="ru-RU" dirty="0"/>
              <a:t>Формирование у родителей интереса к проблеме экологического воспитания детей;</a:t>
            </a:r>
          </a:p>
          <a:p>
            <a:r>
              <a:rPr lang="ru-RU" dirty="0"/>
              <a:t>Воспитание бережного отношения к воде.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6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6FB12-BC1C-479B-B415-CE4FD8D1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548680"/>
            <a:ext cx="8280000" cy="850106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Во время умывания чтение потешек о воде;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внутренний, ванная, человек, раков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D0C6E19-B020-42BF-BC7F-C78492F82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058093" cy="540799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560DAA-DB34-410A-9C0E-DF8D72D0D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00108"/>
            <a:ext cx="5364088" cy="30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C56D8-D1EE-445C-A0A1-ACE2A956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63" y="566136"/>
            <a:ext cx="8280000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Игра «Мы купаем куклу Таню»</a:t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 descr="Изображение выглядит как человек, ребенок, маленьк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B2CB03D-A820-49BE-803F-CE916339C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1591847"/>
            <a:ext cx="8280400" cy="4682369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ADC135-B218-4036-8FCE-72A09FC0B229}"/>
              </a:ext>
            </a:extLst>
          </p:cNvPr>
          <p:cNvSpPr/>
          <p:nvPr/>
        </p:nvSpPr>
        <p:spPr>
          <a:xfrm>
            <a:off x="401638" y="5266154"/>
            <a:ext cx="834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Делаем вывод:  Вода нужна человеку для умывания, что бы быть чистыми и не болеть.</a:t>
            </a:r>
          </a:p>
        </p:txBody>
      </p:sp>
    </p:spTree>
    <p:extLst>
      <p:ext uri="{BB962C8B-B14F-4D97-AF65-F5344CB8AC3E}">
        <p14:creationId xmlns:p14="http://schemas.microsoft.com/office/powerpoint/2010/main" val="16895809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24258-A37C-4BC2-9F16-6037529F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742372" cy="1930226"/>
          </a:xfrm>
        </p:spPr>
        <p:txBody>
          <a:bodyPr>
            <a:noAutofit/>
          </a:bodyPr>
          <a:lstStyle/>
          <a:p>
            <a:r>
              <a:rPr lang="ru-RU" sz="3200" dirty="0"/>
              <a:t>Вода нужна не только людям, что бы умываться. В воде так же нуждаются растения, потому что без воды он погибнут.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 descr="Изображение выглядит как внутренний, стена, стол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22446C1-6455-48CA-8E62-C52ADADD3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84563"/>
            <a:ext cx="8491538" cy="4801762"/>
          </a:xfrm>
        </p:spPr>
      </p:pic>
    </p:spTree>
    <p:extLst>
      <p:ext uri="{BB962C8B-B14F-4D97-AF65-F5344CB8AC3E}">
        <p14:creationId xmlns:p14="http://schemas.microsoft.com/office/powerpoint/2010/main" val="281504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383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Тема Office</vt:lpstr>
      <vt:lpstr>«Чудо-водичка»</vt:lpstr>
      <vt:lpstr>Презентация PowerPoint</vt:lpstr>
      <vt:lpstr>Актуальность</vt:lpstr>
      <vt:lpstr>Цель:</vt:lpstr>
      <vt:lpstr>Задачи: </vt:lpstr>
      <vt:lpstr>Ожидаемые результаты:</vt:lpstr>
      <vt:lpstr>Во время умывания чтение потешек о воде; </vt:lpstr>
      <vt:lpstr>Игра «Мы купаем куклу Таню» </vt:lpstr>
      <vt:lpstr>Вода нужна не только людям, что бы умываться. В воде так же нуждаются растения, потому что без воды он погибнут. </vt:lpstr>
      <vt:lpstr>Проведение опытов</vt:lpstr>
      <vt:lpstr>Просмотр мультфильма  «Капитошка» и «Путешествие капельки» </vt:lpstr>
      <vt:lpstr>Поисковая деятельность</vt:lpstr>
      <vt:lpstr>Не имеет вкуса и запаха</vt:lpstr>
      <vt:lpstr>Не имеет формы, цвета</vt:lpstr>
      <vt:lpstr>Наблюдение за таянием снега</vt:lpstr>
      <vt:lpstr>Работа с родителями: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Ольга Мартынцева</cp:lastModifiedBy>
  <cp:revision>26</cp:revision>
  <dcterms:created xsi:type="dcterms:W3CDTF">2014-07-31T14:00:58Z</dcterms:created>
  <dcterms:modified xsi:type="dcterms:W3CDTF">2018-01-30T07:10:59Z</dcterms:modified>
</cp:coreProperties>
</file>