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64" r:id="rId6"/>
    <p:sldId id="258" r:id="rId7"/>
    <p:sldId id="259" r:id="rId8"/>
    <p:sldId id="265" r:id="rId9"/>
    <p:sldId id="260" r:id="rId10"/>
    <p:sldId id="274" r:id="rId11"/>
    <p:sldId id="261" r:id="rId12"/>
    <p:sldId id="271" r:id="rId13"/>
    <p:sldId id="262" r:id="rId14"/>
    <p:sldId id="263" r:id="rId15"/>
    <p:sldId id="273" r:id="rId16"/>
    <p:sldId id="266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я" initials="я" lastIdx="0" clrIdx="0">
    <p:extLst>
      <p:ext uri="{19B8F6BF-5375-455C-9EA6-DF929625EA0E}">
        <p15:presenceInfo xmlns:p15="http://schemas.microsoft.com/office/powerpoint/2012/main" userId="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4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slideMaster" Target="slideMasters/slide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</p:sp>
      <p:sp>
        <p:nvSpPr>
          <p:cNvPr id="52" name="PlaceHolder 2"/>
          <p:cNvSpPr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XO Oriel"/>
              </a:rPr>
              <a:t>Для правки формата примечаний щёлкните мышью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hdr" idx="2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54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55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56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51CCA69-F8F2-4D46-9235-16BEE82BCC07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123" name="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3520" cy="4111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XO Orie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3884760" y="8685360"/>
            <a:ext cx="29689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28D923B-A4D3-4033-8C01-3AF30A018F5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XO Orie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prstGeom prst="rect">
            <a:avLst/>
          </a:prstGeom>
        </p:spPr>
      </p:sp>
      <p:sp>
        <p:nvSpPr>
          <p:cNvPr id="126" name="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3520" cy="4111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XO Orie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3884760" y="8685360"/>
            <a:ext cx="29689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C9B56A1-47C1-48B1-82A1-0AE5CF80BB3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XO Oriel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XO Ori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image" Target="../media/image1.jpeg" /><Relationship Id="rId4" Type="http://schemas.openxmlformats.org/officeDocument/2006/relationships/image" Target="../media/image2.jpeg" /><Relationship Id="rId5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CustomShape 1"/>
          <p:cNvSpPr/>
          <p:nvPr/>
        </p:nvSpPr>
        <p:spPr>
          <a:xfrm>
            <a:off x="0" y="366840"/>
            <a:ext cx="9141120" cy="813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16" name="CustomShape 2"/>
          <p:cNvSpPr/>
          <p:nvPr/>
        </p:nvSpPr>
        <p:spPr>
          <a:xfrm>
            <a:off x="0" y="0"/>
            <a:ext cx="9141120" cy="30780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2" name="CustomShape 3"/>
          <p:cNvSpPr/>
          <p:nvPr/>
        </p:nvSpPr>
        <p:spPr>
          <a:xfrm>
            <a:off x="0" y="308160"/>
            <a:ext cx="9141120" cy="885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3" name="CustomShape 4"/>
          <p:cNvSpPr/>
          <p:nvPr/>
        </p:nvSpPr>
        <p:spPr>
          <a:xfrm flipV="1">
            <a:off x="5410080" y="354600"/>
            <a:ext cx="3731040" cy="882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4" name="CustomShape 5"/>
          <p:cNvSpPr/>
          <p:nvPr/>
        </p:nvSpPr>
        <p:spPr>
          <a:xfrm flipV="1">
            <a:off x="5410080" y="434520"/>
            <a:ext cx="3731040" cy="1771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5" name="CustomShape 6"/>
          <p:cNvSpPr/>
          <p:nvPr/>
        </p:nvSpPr>
        <p:spPr>
          <a:xfrm>
            <a:off x="5407200" y="497520"/>
            <a:ext cx="3060360" cy="24480"/>
          </a:xfrm>
          <a:prstGeom prst="roundRect">
            <a:avLst>
              <a:gd name="adj" fmla="val 16667"/>
            </a:avLst>
          </a:prstGeom>
          <a:blipFill rotWithShape="0">
            <a:blip r:embed="rId3"/>
            <a:tile tx="0" ty="0" sx="100000" sy="100000" flip="none" algn="tl"/>
          </a:blip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6" name="CustomShape 7"/>
          <p:cNvSpPr/>
          <p:nvPr/>
        </p:nvSpPr>
        <p:spPr>
          <a:xfrm>
            <a:off x="7373520" y="588960"/>
            <a:ext cx="1597320" cy="33840"/>
          </a:xfrm>
          <a:prstGeom prst="roundRect">
            <a:avLst>
              <a:gd name="adj" fmla="val 16667"/>
            </a:avLst>
          </a:prstGeom>
          <a:blipFill rotWithShape="0">
            <a:blip r:embed="rId3"/>
            <a:tile tx="0" ty="0" sx="100000" sy="100000" flip="none" algn="tl"/>
          </a:blip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7" name="CustomShape 8"/>
          <p:cNvSpPr/>
          <p:nvPr/>
        </p:nvSpPr>
        <p:spPr>
          <a:xfrm>
            <a:off x="9084960" y="-2160"/>
            <a:ext cx="54720" cy="61884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8" name="CustomShape 9"/>
          <p:cNvSpPr/>
          <p:nvPr/>
        </p:nvSpPr>
        <p:spPr>
          <a:xfrm>
            <a:off x="9044640" y="-2160"/>
            <a:ext cx="24480" cy="61884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9" name="CustomShape 10"/>
          <p:cNvSpPr/>
          <p:nvPr/>
        </p:nvSpPr>
        <p:spPr>
          <a:xfrm>
            <a:off x="9025560" y="-2160"/>
            <a:ext cx="6120" cy="618840"/>
          </a:xfrm>
          <a:prstGeom prst="rect">
            <a:avLst/>
          </a:prstGeom>
          <a:solidFill>
            <a:srgbClr val="FFFFFF">
              <a:alpha val="6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10" name="CustomShape 11"/>
          <p:cNvSpPr/>
          <p:nvPr/>
        </p:nvSpPr>
        <p:spPr>
          <a:xfrm>
            <a:off x="8975520" y="-2160"/>
            <a:ext cx="24480" cy="618840"/>
          </a:xfrm>
          <a:prstGeom prst="rect">
            <a:avLst/>
          </a:prstGeom>
          <a:solidFill>
            <a:srgbClr val="FFFFFF">
              <a:alpha val="4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11" name="CustomShape 12"/>
          <p:cNvSpPr/>
          <p:nvPr/>
        </p:nvSpPr>
        <p:spPr>
          <a:xfrm>
            <a:off x="8915760" y="360"/>
            <a:ext cx="51840" cy="582480"/>
          </a:xfrm>
          <a:prstGeom prst="rect">
            <a:avLst/>
          </a:prstGeom>
          <a:solidFill>
            <a:srgbClr val="FFFFFF">
              <a:alpha val="2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12" name="CustomShape 13"/>
          <p:cNvSpPr/>
          <p:nvPr/>
        </p:nvSpPr>
        <p:spPr>
          <a:xfrm>
            <a:off x="8873640" y="360"/>
            <a:ext cx="6120" cy="582480"/>
          </a:xfrm>
          <a:prstGeom prst="rect">
            <a:avLst/>
          </a:prstGeom>
          <a:solidFill>
            <a:srgbClr val="FFFFFF">
              <a:alpha val="31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/>
        </p:txBody>
      </p:sp>
      <p:sp>
        <p:nvSpPr>
          <p:cNvPr id="13" name="PlaceHolder 1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14" name="PlaceHolder 15"/>
          <p:cNvSpPr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4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0.jpeg" /><Relationship Id="rId3" Type="http://schemas.openxmlformats.org/officeDocument/2006/relationships/image" Target="../media/image5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jpeg" /><Relationship Id="rId3" Type="http://schemas.openxmlformats.org/officeDocument/2006/relationships/image" Target="../media/image53.jpeg" /><Relationship Id="rId4" Type="http://schemas.openxmlformats.org/officeDocument/2006/relationships/image" Target="../media/image54.jpeg" /><Relationship Id="rId5" Type="http://schemas.openxmlformats.org/officeDocument/2006/relationships/image" Target="../media/image55.png" /><Relationship Id="rId6" Type="http://schemas.openxmlformats.org/officeDocument/2006/relationships/image" Target="../media/image56.png" /><Relationship Id="rId7" Type="http://schemas.openxmlformats.org/officeDocument/2006/relationships/image" Target="../media/image57.png" /><Relationship Id="rId8" Type="http://schemas.openxmlformats.org/officeDocument/2006/relationships/image" Target="../media/image5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9.jpeg" /><Relationship Id="rId3" Type="http://schemas.openxmlformats.org/officeDocument/2006/relationships/image" Target="../media/image60.jpeg" /><Relationship Id="rId4" Type="http://schemas.openxmlformats.org/officeDocument/2006/relationships/image" Target="../media/image61.jpeg" /><Relationship Id="rId5" Type="http://schemas.openxmlformats.org/officeDocument/2006/relationships/image" Target="../media/image62.png" /><Relationship Id="rId6" Type="http://schemas.openxmlformats.org/officeDocument/2006/relationships/image" Target="../media/image63.png" /><Relationship Id="rId7" Type="http://schemas.openxmlformats.org/officeDocument/2006/relationships/image" Target="../media/image64.png" /><Relationship Id="rId8" Type="http://schemas.openxmlformats.org/officeDocument/2006/relationships/image" Target="../media/image65.png" /><Relationship Id="rId9" Type="http://schemas.openxmlformats.org/officeDocument/2006/relationships/image" Target="../media/image6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7.jpeg" /><Relationship Id="rId3" Type="http://schemas.openxmlformats.org/officeDocument/2006/relationships/image" Target="../media/image68.jpeg" /><Relationship Id="rId4" Type="http://schemas.openxmlformats.org/officeDocument/2006/relationships/image" Target="../media/image69.png" /><Relationship Id="rId5" Type="http://schemas.openxmlformats.org/officeDocument/2006/relationships/image" Target="../media/image7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jpeg" /><Relationship Id="rId11" Type="http://schemas.openxmlformats.org/officeDocument/2006/relationships/image" Target="../media/image14.jpeg" /><Relationship Id="rId12" Type="http://schemas.openxmlformats.org/officeDocument/2006/relationships/image" Target="../media/image15.jpeg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Relationship Id="rId7" Type="http://schemas.openxmlformats.org/officeDocument/2006/relationships/image" Target="../media/image10.jpeg" /><Relationship Id="rId8" Type="http://schemas.openxmlformats.org/officeDocument/2006/relationships/image" Target="../media/image11.jpeg" /><Relationship Id="rId9" Type="http://schemas.openxmlformats.org/officeDocument/2006/relationships/image" Target="../media/image1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Relationship Id="rId3" Type="http://schemas.openxmlformats.org/officeDocument/2006/relationships/image" Target="../media/image17.jpeg" /><Relationship Id="rId4" Type="http://schemas.openxmlformats.org/officeDocument/2006/relationships/image" Target="../media/image18.jpeg" /><Relationship Id="rId5" Type="http://schemas.openxmlformats.org/officeDocument/2006/relationships/image" Target="../media/image19.jpeg" /><Relationship Id="rId6" Type="http://schemas.openxmlformats.org/officeDocument/2006/relationships/image" Target="../media/image20.jpeg" /><Relationship Id="rId7" Type="http://schemas.openxmlformats.org/officeDocument/2006/relationships/image" Target="../media/image21.jpeg" /><Relationship Id="rId8" Type="http://schemas.openxmlformats.org/officeDocument/2006/relationships/image" Target="../media/image22.jpeg" /><Relationship Id="rId9" Type="http://schemas.openxmlformats.org/officeDocument/2006/relationships/image" Target="../media/image23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Relationship Id="rId5" Type="http://schemas.openxmlformats.org/officeDocument/2006/relationships/image" Target="../media/image27.jpeg" /><Relationship Id="rId6" Type="http://schemas.openxmlformats.org/officeDocument/2006/relationships/image" Target="../media/image28.jpeg" /><Relationship Id="rId7" Type="http://schemas.openxmlformats.org/officeDocument/2006/relationships/image" Target="../media/image29.jpeg" /><Relationship Id="rId8" Type="http://schemas.openxmlformats.org/officeDocument/2006/relationships/image" Target="../media/image3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1.jpeg" /><Relationship Id="rId4" Type="http://schemas.openxmlformats.org/officeDocument/2006/relationships/image" Target="../media/image32.jpeg" /><Relationship Id="rId5" Type="http://schemas.openxmlformats.org/officeDocument/2006/relationships/image" Target="../media/image33.jpeg" /><Relationship Id="rId6" Type="http://schemas.openxmlformats.org/officeDocument/2006/relationships/image" Target="../media/image34.jpeg" /><Relationship Id="rId7" Type="http://schemas.openxmlformats.org/officeDocument/2006/relationships/image" Target="../media/image35.jpeg" /><Relationship Id="rId8" Type="http://schemas.openxmlformats.org/officeDocument/2006/relationships/image" Target="../media/image36.jpeg" /><Relationship Id="rId9" Type="http://schemas.openxmlformats.org/officeDocument/2006/relationships/image" Target="../media/image3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39.jpeg" /><Relationship Id="rId4" Type="http://schemas.openxmlformats.org/officeDocument/2006/relationships/image" Target="../media/image40.jpeg" /><Relationship Id="rId5" Type="http://schemas.openxmlformats.org/officeDocument/2006/relationships/image" Target="../media/image41.jpeg" /><Relationship Id="rId6" Type="http://schemas.openxmlformats.org/officeDocument/2006/relationships/image" Target="../media/image42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jpeg" /><Relationship Id="rId3" Type="http://schemas.openxmlformats.org/officeDocument/2006/relationships/image" Target="../media/image44.jpeg" /><Relationship Id="rId4" Type="http://schemas.openxmlformats.org/officeDocument/2006/relationships/image" Target="../media/image45.png" /><Relationship Id="rId5" Type="http://schemas.openxmlformats.org/officeDocument/2006/relationships/image" Target="../media/image46.jpeg" /><Relationship Id="rId6" Type="http://schemas.openxmlformats.org/officeDocument/2006/relationships/image" Target="../media/image47.png" /><Relationship Id="rId7" Type="http://schemas.openxmlformats.org/officeDocument/2006/relationships/image" Target="../media/image48.png" /><Relationship Id="rId8" Type="http://schemas.openxmlformats.org/officeDocument/2006/relationships/image" Target="../media/image49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7" name="Рисунок 56"/>
          <p:cNvPicPr/>
          <p:nvPr/>
        </p:nvPicPr>
        <p:blipFill>
          <a:blip r:embed="rId2"/>
          <a:stretch>
            <a:fillRect/>
          </a:stretch>
        </p:blipFill>
        <p:spPr>
          <a:xfrm>
            <a:off x="1512000" y="672480"/>
            <a:ext cx="5939640" cy="910800"/>
          </a:xfrm>
          <a:prstGeom prst="rect">
            <a:avLst/>
          </a:prstGeom>
          <a:ln>
            <a:noFill/>
          </a:ln>
        </p:spPr>
      </p:pic>
      <p:pic>
        <p:nvPicPr>
          <p:cNvPr id="60" name="Рисунок 59"/>
          <p:cNvPicPr/>
          <p:nvPr/>
        </p:nvPicPr>
        <p:blipFill>
          <a:blip r:embed="rId3"/>
          <a:stretch>
            <a:fillRect/>
          </a:stretch>
        </p:blipFill>
        <p:spPr>
          <a:xfrm>
            <a:off x="2443162" y="2460350"/>
            <a:ext cx="4234297" cy="274030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BBC7A9-FCE8-8F88-591F-42A81698DF12}"/>
              </a:ext>
            </a:extLst>
          </p:cNvPr>
          <p:cNvSpPr txBox="1"/>
          <p:nvPr/>
        </p:nvSpPr>
        <p:spPr>
          <a:xfrm>
            <a:off x="2257425" y="1214692"/>
            <a:ext cx="4629150" cy="103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i="1" kern="1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43D6F-9FD8-662F-7773-7D63A3979EE6}"/>
              </a:ext>
            </a:extLst>
          </p:cNvPr>
          <p:cNvSpPr txBox="1"/>
          <p:nvPr/>
        </p:nvSpPr>
        <p:spPr>
          <a:xfrm>
            <a:off x="271463" y="5411013"/>
            <a:ext cx="8672512" cy="148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Арсеньева Людмила Николаевна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истории и обществознания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BFCBE-6B17-8ECB-BB60-50CB6CC2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18B0A7-1ACA-C21F-C698-43A1B81B2EA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3496211"/>
            <a:ext cx="2414588" cy="1250280"/>
          </a:xfrm>
        </p:spPr>
        <p:txBody>
          <a:bodyPr/>
          <a:lstStyle/>
          <a:p>
            <a:pPr marL="0" indent="0">
              <a:buNone/>
            </a:pPr>
            <a:r>
              <a:rPr lang="ru-RU" sz="1400"/>
              <a:t>Поездка в кинотеатр на просмотр фильма «Повелитель ветра»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01AC69-3AA0-9D87-5986-EDFC046A7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34" y="598581"/>
            <a:ext cx="3397181" cy="25478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7FB495-7F2B-CA6B-2244-1FC174FA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6" y="605841"/>
            <a:ext cx="3397181" cy="2540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D2F129-5915-0BF4-07E3-A3F77CAE1B2D}"/>
              </a:ext>
            </a:extLst>
          </p:cNvPr>
          <p:cNvSpPr txBox="1"/>
          <p:nvPr/>
        </p:nvSpPr>
        <p:spPr>
          <a:xfrm>
            <a:off x="5000626" y="3853040"/>
            <a:ext cx="3571876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с приютом для животных «Новая жизнь» (сбор корма)</a:t>
            </a:r>
          </a:p>
        </p:txBody>
      </p:sp>
    </p:spTree>
    <p:extLst>
      <p:ext uri="{BB962C8B-B14F-4D97-AF65-F5344CB8AC3E}">
        <p14:creationId xmlns:p14="http://schemas.microsoft.com/office/powerpoint/2010/main" val="804208886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" name="CustomShape 1"/>
          <p:cNvSpPr/>
          <p:nvPr/>
        </p:nvSpPr>
        <p:spPr>
          <a:xfrm>
            <a:off x="424263" y="347040"/>
            <a:ext cx="8226720" cy="10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4E5B6F"/>
                </a:solidFill>
                <a:latin typeface="Trebuchet MS"/>
                <a:ea typeface="DejaVu Sans"/>
              </a:rPr>
              <a:t>Участие в акциях</a:t>
            </a:r>
            <a:endParaRPr lang="ru-RU" sz="4000" b="0" strike="noStrike" spc="-1">
              <a:latin typeface="XO Orie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457200" y="2249280"/>
            <a:ext cx="8226720" cy="432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/>
        </p:txBody>
      </p:sp>
      <p:pic>
        <p:nvPicPr>
          <p:cNvPr id="10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1271" y="1118644"/>
            <a:ext cx="1515600" cy="2085120"/>
          </a:xfrm>
          <a:prstGeom prst="rect">
            <a:avLst/>
          </a:prstGeom>
          <a:ln>
            <a:noFill/>
          </a:ln>
        </p:spPr>
      </p:pic>
      <p:pic>
        <p:nvPicPr>
          <p:cNvPr id="105" name="Рисунок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238320" y="4030380"/>
            <a:ext cx="3598560" cy="2709000"/>
          </a:xfrm>
          <a:prstGeom prst="rect">
            <a:avLst/>
          </a:prstGeom>
          <a:ln>
            <a:noFill/>
          </a:ln>
        </p:spPr>
      </p:pic>
      <p:pic>
        <p:nvPicPr>
          <p:cNvPr id="106" name="Рисунок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5424551" y="1290060"/>
            <a:ext cx="2803320" cy="210204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5798340" y="3476583"/>
            <a:ext cx="5938920" cy="82296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541080" y="3200400"/>
            <a:ext cx="5938920" cy="410760"/>
          </a:xfrm>
          <a:prstGeom prst="rect">
            <a:avLst/>
          </a:prstGeom>
          <a:ln>
            <a:noFill/>
          </a:ln>
        </p:spPr>
      </p:pic>
      <p:pic>
        <p:nvPicPr>
          <p:cNvPr id="109" name="Рисунок 108"/>
          <p:cNvPicPr/>
          <p:nvPr/>
        </p:nvPicPr>
        <p:blipFill>
          <a:blip r:embed="rId7"/>
          <a:stretch>
            <a:fillRect/>
          </a:stretch>
        </p:blipFill>
        <p:spPr>
          <a:xfrm>
            <a:off x="431640" y="3654236"/>
            <a:ext cx="5938920" cy="4107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3D2FD0-F323-1596-CA9E-42B0A89FCD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674" y="5016116"/>
            <a:ext cx="3426222" cy="1772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13E25-A104-06C7-659E-18390AD70C2D}"/>
              </a:ext>
            </a:extLst>
          </p:cNvPr>
          <p:cNvSpPr txBox="1"/>
          <p:nvPr/>
        </p:nvSpPr>
        <p:spPr>
          <a:xfrm>
            <a:off x="5113100" y="4343220"/>
            <a:ext cx="2951608" cy="64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Акция «Внуки по переписке»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 Дню пожилого человека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0" name="CustomShape 1"/>
          <p:cNvSpPr/>
          <p:nvPr/>
        </p:nvSpPr>
        <p:spPr>
          <a:xfrm>
            <a:off x="457200" y="1143000"/>
            <a:ext cx="8226720" cy="10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/>
        </p:txBody>
      </p:sp>
      <p:sp>
        <p:nvSpPr>
          <p:cNvPr id="111" name="CustomShape 2"/>
          <p:cNvSpPr/>
          <p:nvPr/>
        </p:nvSpPr>
        <p:spPr>
          <a:xfrm>
            <a:off x="457200" y="2249280"/>
            <a:ext cx="8226720" cy="432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/>
        </p:txBody>
      </p:sp>
      <p:pic>
        <p:nvPicPr>
          <p:cNvPr id="112" name="Рисунок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674556" y="4023890"/>
            <a:ext cx="3212364" cy="2147589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112"/>
          <p:cNvPicPr/>
          <p:nvPr/>
        </p:nvPicPr>
        <p:blipFill>
          <a:blip r:embed="rId3"/>
          <a:stretch>
            <a:fillRect/>
          </a:stretch>
        </p:blipFill>
        <p:spPr>
          <a:xfrm>
            <a:off x="5651640" y="4115330"/>
            <a:ext cx="3203280" cy="2147590"/>
          </a:xfrm>
          <a:prstGeom prst="rect">
            <a:avLst/>
          </a:prstGeom>
          <a:ln>
            <a:noFill/>
          </a:ln>
        </p:spPr>
      </p:pic>
      <p:pic>
        <p:nvPicPr>
          <p:cNvPr id="114" name="Рисунок 113"/>
          <p:cNvPicPr/>
          <p:nvPr/>
        </p:nvPicPr>
        <p:blipFill>
          <a:blip r:embed="rId4"/>
          <a:stretch>
            <a:fillRect/>
          </a:stretch>
        </p:blipFill>
        <p:spPr>
          <a:xfrm>
            <a:off x="674556" y="1433232"/>
            <a:ext cx="3239723" cy="2147589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115"/>
          <p:cNvPicPr/>
          <p:nvPr/>
        </p:nvPicPr>
        <p:blipFill>
          <a:blip r:embed="rId5"/>
          <a:stretch>
            <a:fillRect/>
          </a:stretch>
        </p:blipFill>
        <p:spPr>
          <a:xfrm>
            <a:off x="5683868" y="3818330"/>
            <a:ext cx="5939280" cy="41112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116"/>
          <p:cNvPicPr/>
          <p:nvPr/>
        </p:nvPicPr>
        <p:blipFill>
          <a:blip r:embed="rId6"/>
          <a:stretch>
            <a:fillRect/>
          </a:stretch>
        </p:blipFill>
        <p:spPr>
          <a:xfrm>
            <a:off x="5651640" y="6408000"/>
            <a:ext cx="5939280" cy="411120"/>
          </a:xfrm>
          <a:prstGeom prst="rect">
            <a:avLst/>
          </a:prstGeom>
          <a:ln>
            <a:noFill/>
          </a:ln>
        </p:spPr>
      </p:pic>
      <p:pic>
        <p:nvPicPr>
          <p:cNvPr id="118" name="Рисунок 117"/>
          <p:cNvPicPr/>
          <p:nvPr/>
        </p:nvPicPr>
        <p:blipFill>
          <a:blip r:embed="rId7"/>
          <a:stretch>
            <a:fillRect/>
          </a:stretch>
        </p:blipFill>
        <p:spPr>
          <a:xfrm>
            <a:off x="976882" y="3704210"/>
            <a:ext cx="5939280" cy="411120"/>
          </a:xfrm>
          <a:prstGeom prst="rect">
            <a:avLst/>
          </a:prstGeom>
          <a:ln>
            <a:noFill/>
          </a:ln>
        </p:spPr>
      </p:pic>
      <p:pic>
        <p:nvPicPr>
          <p:cNvPr id="119" name="Рисунок 118"/>
          <p:cNvPicPr/>
          <p:nvPr/>
        </p:nvPicPr>
        <p:blipFill>
          <a:blip r:embed="rId8"/>
          <a:stretch>
            <a:fillRect/>
          </a:stretch>
        </p:blipFill>
        <p:spPr>
          <a:xfrm>
            <a:off x="504000" y="6192000"/>
            <a:ext cx="5939280" cy="82332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F2951-ABA8-9E6F-6EFA-D47A8BF77595}"/>
              </a:ext>
            </a:extLst>
          </p:cNvPr>
          <p:cNvSpPr txBox="1"/>
          <p:nvPr/>
        </p:nvSpPr>
        <p:spPr>
          <a:xfrm>
            <a:off x="1937479" y="473441"/>
            <a:ext cx="5823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>
                <a:solidFill>
                  <a:schemeClr val="bg2">
                    <a:lumMod val="25000"/>
                  </a:schemeClr>
                </a:solidFill>
              </a:rPr>
              <a:t>Участие в мероприятиях </a:t>
            </a:r>
            <a:r>
              <a:rPr lang="ru-RU" sz="2400" b="1">
                <a:solidFill>
                  <a:schemeClr val="bg2">
                    <a:lumMod val="25000"/>
                  </a:schemeClr>
                </a:solidFill>
              </a:rPr>
              <a:t>(подготовка и проведение)</a:t>
            </a:r>
            <a:endParaRPr lang="ru-RU" sz="2400" b="1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9D6D85-B275-1EC6-077A-C0F23411C4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68" y="1449423"/>
            <a:ext cx="3119255" cy="234918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46508-1DD1-C219-4085-B4C7D49B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87847A-7A27-B02F-B246-A970668B422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10087" y="4089246"/>
            <a:ext cx="2669406" cy="765338"/>
          </a:xfrm>
        </p:spPr>
        <p:txBody>
          <a:bodyPr/>
          <a:lstStyle/>
          <a:p>
            <a:pPr marL="0" indent="0">
              <a:buNone/>
            </a:pPr>
            <a:r>
              <a:rPr lang="ru-RU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герба и флага Тверской области</a:t>
            </a:r>
          </a:p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7A06C6-564B-F0C5-8C9F-63EE087B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33" y="1407612"/>
            <a:ext cx="3347414" cy="2508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3B06E3-141A-6474-15FE-22F146F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3" y="4293568"/>
            <a:ext cx="2505673" cy="1883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C088BD-0262-2FA8-5BA9-978F12BF2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713" y="6350478"/>
            <a:ext cx="2596424" cy="4058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543B4-2567-36B0-0A63-D748A068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83" y="1456318"/>
            <a:ext cx="3510570" cy="2632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4382C-AD2A-ABD5-23EF-3DE359BDDE3B}"/>
              </a:ext>
            </a:extLst>
          </p:cNvPr>
          <p:cNvSpPr txBox="1"/>
          <p:nvPr/>
        </p:nvSpPr>
        <p:spPr>
          <a:xfrm>
            <a:off x="6203779" y="4102751"/>
            <a:ext cx="276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/>
              <a:t>Международный день памяти </a:t>
            </a:r>
          </a:p>
          <a:p>
            <a:r>
              <a:rPr lang="ru-RU" sz="1400"/>
              <a:t>жертв фашизма</a:t>
            </a:r>
          </a:p>
        </p:txBody>
      </p:sp>
    </p:spTree>
    <p:extLst>
      <p:ext uri="{BB962C8B-B14F-4D97-AF65-F5344CB8AC3E}">
        <p14:creationId xmlns:p14="http://schemas.microsoft.com/office/powerpoint/2010/main" val="3827668534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32560-0190-9C85-1199-C2BF09E9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01EB6-2B2A-BB56-E9C9-47DE44A5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56" y="1271295"/>
            <a:ext cx="4958328" cy="2790804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8FF212-1091-31FD-B5FE-DB83EE6EFEC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092656" y="4309610"/>
            <a:ext cx="4958328" cy="2548390"/>
          </a:xfrm>
        </p:spPr>
        <p:txBody>
          <a:bodyPr/>
          <a:lstStyle/>
          <a:p>
            <a:r>
              <a:rPr lang="ru-RU" sz="2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Парты Героя -  Малышева Александра Павловича, выполнявшего свой интернациональный долг в Афганистане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43282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" name="CustomShape 1"/>
          <p:cNvSpPr/>
          <p:nvPr/>
        </p:nvSpPr>
        <p:spPr>
          <a:xfrm>
            <a:off x="251640" y="332640"/>
            <a:ext cx="822672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3F75"/>
                </a:solidFill>
                <a:latin typeface="Trebuchet MS"/>
                <a:ea typeface="DejaVu Sans"/>
              </a:rPr>
              <a:t>Личная карта участника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179640" y="1484640"/>
            <a:ext cx="5541840" cy="518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7500" lnSpcReduction="10000"/>
          </a:bodyPr>
          <a:lstStyle/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1.ФИО: 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Арсеньева Людмила Николаевна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2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. </a:t>
            </a: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Дата рождения: 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22.05.1973 г.р.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3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.</a:t>
            </a: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Образование: высшее, 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Тверской государственный университет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4.Место работы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: Муниципальное образовательное учреждение – Поречская средняя общеобразовательная школа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5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. </a:t>
            </a: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Занимаемая должность: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 учитель истории и обществознания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6. Педагогический стаж: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 30 лет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7. Внеурочная деятельность: </a:t>
            </a: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руководитель кружка «Православные святыни Тверской земли»</a:t>
            </a:r>
            <a:endParaRPr lang="ru-RU" sz="2400" b="0" strike="noStrike" spc="-1">
              <a:latin typeface="XO Oriel"/>
            </a:endParaRP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400" b="0" strike="noStrike" spc="-1">
                <a:solidFill>
                  <a:srgbClr val="C00000"/>
                </a:solidFill>
                <a:latin typeface="Arial"/>
                <a:ea typeface="DejaVu Sans"/>
              </a:rPr>
              <a:t>8. https://vk.com/id589710094</a:t>
            </a:r>
            <a:endParaRPr lang="ru-RU" sz="2400" b="0" strike="noStrike" spc="-1">
              <a:latin typeface="XO Orie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ru-RU" sz="2400" b="0" strike="noStrike" spc="-1">
              <a:latin typeface="XO Orie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ru-RU" sz="2400" b="0" strike="noStrike" spc="-1">
              <a:latin typeface="XO Oriel"/>
            </a:endParaRPr>
          </a:p>
        </p:txBody>
      </p:sp>
      <p:pic>
        <p:nvPicPr>
          <p:cNvPr id="6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616000" y="1512720"/>
            <a:ext cx="3453480" cy="2877480"/>
          </a:xfrm>
          <a:prstGeom prst="rect">
            <a:avLst/>
          </a:prstGeom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8AF077F-01D0-33A8-1724-CCBF55A66D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10880" y="1484640"/>
            <a:ext cx="3453480" cy="287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0" name="CustomShape 1"/>
          <p:cNvSpPr/>
          <p:nvPr/>
        </p:nvSpPr>
        <p:spPr>
          <a:xfrm>
            <a:off x="457200" y="1143000"/>
            <a:ext cx="8226720" cy="10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/>
        </p:txBody>
      </p:sp>
      <p:sp>
        <p:nvSpPr>
          <p:cNvPr id="121" name="CustomShape 2"/>
          <p:cNvSpPr/>
          <p:nvPr/>
        </p:nvSpPr>
        <p:spPr>
          <a:xfrm>
            <a:off x="457200" y="1034843"/>
            <a:ext cx="8226720" cy="432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800" b="1" strike="noStrike" spc="-1">
                <a:solidFill>
                  <a:srgbClr val="C00000"/>
                </a:solidFill>
                <a:latin typeface="Georgia"/>
                <a:ea typeface="DejaVu Sans"/>
              </a:rPr>
              <a:t>Мой девиз: «Нет ничего невозможного, если мы – вместе»</a:t>
            </a:r>
          </a:p>
          <a:p>
            <a:pPr marL="365760" indent="-253080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800" b="1" spc="-1">
                <a:solidFill>
                  <a:srgbClr val="C00000"/>
                </a:solidFill>
                <a:latin typeface="Georgia"/>
              </a:rPr>
              <a:t>Достижение успехов в обучении через систему воспитания.</a:t>
            </a:r>
            <a:endParaRPr lang="ru-RU" sz="2800" b="0" strike="noStrike" spc="-1">
              <a:latin typeface="XO Oriel"/>
            </a:endParaRPr>
          </a:p>
          <a:p>
            <a:pPr marL="365760" indent="-253080" algn="just">
              <a:lnSpc>
                <a:spcPct val="100000"/>
              </a:lnSpc>
              <a:spcBef>
                <a:spcPts val="300"/>
              </a:spcBef>
              <a:buClr>
                <a:srgbClr val="FEB80A"/>
              </a:buClr>
              <a:buFont typeface="Georgia"/>
              <a:buChar char="•"/>
            </a:pPr>
            <a:r>
              <a:rPr lang="ru-RU" sz="2800" b="1" strike="noStrike" spc="-1">
                <a:solidFill>
                  <a:srgbClr val="C00000"/>
                </a:solidFill>
                <a:latin typeface="Georgia"/>
                <a:ea typeface="DejaVu Sans"/>
              </a:rPr>
              <a:t>Вопросы воспитания в современном обществе  остаются актуальными.  Моя цель как педагога заключается в воспитании и развитии гармонически развитой личности, ответственного гражданина и патриота своей страны.</a:t>
            </a:r>
            <a:endParaRPr lang="ru-RU" sz="2800" b="0" strike="noStrike" spc="-1">
              <a:latin typeface="XO Oriel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4" name="CustomShape 1"/>
          <p:cNvSpPr/>
          <p:nvPr/>
        </p:nvSpPr>
        <p:spPr>
          <a:xfrm>
            <a:off x="539640" y="620640"/>
            <a:ext cx="8226720" cy="10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4E5B6F"/>
                </a:solidFill>
                <a:latin typeface="Trebuchet MS"/>
                <a:ea typeface="DejaVu Sans"/>
              </a:rPr>
              <a:t>Мои достижения</a:t>
            </a:r>
            <a:endParaRPr lang="ru-RU" sz="4000" b="0" strike="noStrike" spc="-1">
              <a:latin typeface="XO Orie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457200" y="2249280"/>
            <a:ext cx="8226720" cy="432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/>
        </p:txBody>
      </p:sp>
      <p:pic>
        <p:nvPicPr>
          <p:cNvPr id="66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944000" y="1584000"/>
            <a:ext cx="1729800" cy="2449080"/>
          </a:xfrm>
          <a:prstGeom prst="rect">
            <a:avLst/>
          </a:prstGeom>
          <a:ln>
            <a:noFill/>
          </a:ln>
        </p:spPr>
      </p:pic>
      <p:pic>
        <p:nvPicPr>
          <p:cNvPr id="67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2000" y="1551240"/>
            <a:ext cx="1770840" cy="2479320"/>
          </a:xfrm>
          <a:prstGeom prst="rect">
            <a:avLst/>
          </a:prstGeom>
          <a:ln>
            <a:noFill/>
          </a:ln>
        </p:spPr>
      </p:pic>
      <p:pic>
        <p:nvPicPr>
          <p:cNvPr id="68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3744000" y="1584000"/>
            <a:ext cx="1769760" cy="2469600"/>
          </a:xfrm>
          <a:prstGeom prst="rect">
            <a:avLst/>
          </a:prstGeom>
          <a:ln>
            <a:noFill/>
          </a:ln>
        </p:spPr>
      </p:pic>
      <p:pic>
        <p:nvPicPr>
          <p:cNvPr id="69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5616000" y="1584000"/>
            <a:ext cx="1737360" cy="2390400"/>
          </a:xfrm>
          <a:prstGeom prst="rect">
            <a:avLst/>
          </a:prstGeom>
          <a:ln>
            <a:noFill/>
          </a:ln>
        </p:spPr>
      </p:pic>
      <p:pic>
        <p:nvPicPr>
          <p:cNvPr id="7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3339720" y="4811400"/>
            <a:ext cx="2490840" cy="1760040"/>
          </a:xfrm>
          <a:prstGeom prst="rect">
            <a:avLst/>
          </a:prstGeom>
          <a:ln>
            <a:noFill/>
          </a:ln>
        </p:spPr>
      </p:pic>
      <p:pic>
        <p:nvPicPr>
          <p:cNvPr id="71" name="Picture 10"/>
          <p:cNvPicPr/>
          <p:nvPr/>
        </p:nvPicPr>
        <p:blipFill>
          <a:blip r:embed="rId8"/>
          <a:stretch>
            <a:fillRect/>
          </a:stretch>
        </p:blipFill>
        <p:spPr>
          <a:xfrm>
            <a:off x="137520" y="4536000"/>
            <a:ext cx="1517040" cy="212940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71"/>
          <p:cNvPicPr/>
          <p:nvPr/>
        </p:nvPicPr>
        <p:blipFill>
          <a:blip r:embed="rId9"/>
          <a:stretch>
            <a:fillRect/>
          </a:stretch>
        </p:blipFill>
        <p:spPr>
          <a:xfrm>
            <a:off x="7472520" y="4608000"/>
            <a:ext cx="1475640" cy="208656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72"/>
          <p:cNvPicPr/>
          <p:nvPr/>
        </p:nvPicPr>
        <p:blipFill>
          <a:blip r:embed="rId10"/>
          <a:stretch>
            <a:fillRect/>
          </a:stretch>
        </p:blipFill>
        <p:spPr>
          <a:xfrm>
            <a:off x="7416000" y="1583640"/>
            <a:ext cx="1726560" cy="2374920"/>
          </a:xfrm>
          <a:prstGeom prst="rect">
            <a:avLst/>
          </a:prstGeom>
          <a:ln>
            <a:noFill/>
          </a:ln>
        </p:spPr>
      </p:pic>
      <p:pic>
        <p:nvPicPr>
          <p:cNvPr id="74" name="Рисунок 73"/>
          <p:cNvPicPr/>
          <p:nvPr/>
        </p:nvPicPr>
        <p:blipFill>
          <a:blip r:embed="rId11"/>
          <a:stretch>
            <a:fillRect/>
          </a:stretch>
        </p:blipFill>
        <p:spPr>
          <a:xfrm>
            <a:off x="1728000" y="4536000"/>
            <a:ext cx="1526760" cy="2158560"/>
          </a:xfrm>
          <a:prstGeom prst="rect">
            <a:avLst/>
          </a:prstGeom>
          <a:ln>
            <a:noFill/>
          </a:ln>
        </p:spPr>
      </p:pic>
      <p:pic>
        <p:nvPicPr>
          <p:cNvPr id="75" name="Рисунок 74"/>
          <p:cNvPicPr/>
          <p:nvPr/>
        </p:nvPicPr>
        <p:blipFill>
          <a:blip r:embed="rId12"/>
          <a:stretch>
            <a:fillRect/>
          </a:stretch>
        </p:blipFill>
        <p:spPr>
          <a:xfrm>
            <a:off x="5991120" y="4608000"/>
            <a:ext cx="1423440" cy="201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6" name="Рисунок 7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360" y="792000"/>
            <a:ext cx="2023200" cy="286380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3"/>
          <a:stretch>
            <a:fillRect/>
          </a:stretch>
        </p:blipFill>
        <p:spPr>
          <a:xfrm>
            <a:off x="6912000" y="792000"/>
            <a:ext cx="2024640" cy="2863800"/>
          </a:xfrm>
          <a:prstGeom prst="rect">
            <a:avLst/>
          </a:prstGeom>
          <a:ln>
            <a:noFill/>
          </a:ln>
        </p:spPr>
      </p:pic>
      <p:pic>
        <p:nvPicPr>
          <p:cNvPr id="79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2691360" y="4086000"/>
            <a:ext cx="1843200" cy="2608560"/>
          </a:xfrm>
          <a:prstGeom prst="rect">
            <a:avLst/>
          </a:prstGeom>
          <a:ln>
            <a:noFill/>
          </a:ln>
        </p:spPr>
      </p:pic>
      <p:pic>
        <p:nvPicPr>
          <p:cNvPr id="80" name="Рисунок 79"/>
          <p:cNvPicPr/>
          <p:nvPr/>
        </p:nvPicPr>
        <p:blipFill>
          <a:blip r:embed="rId5"/>
          <a:stretch>
            <a:fillRect/>
          </a:stretch>
        </p:blipFill>
        <p:spPr>
          <a:xfrm>
            <a:off x="493200" y="4104000"/>
            <a:ext cx="1881360" cy="2662560"/>
          </a:xfrm>
          <a:prstGeom prst="rect">
            <a:avLst/>
          </a:prstGeom>
          <a:ln>
            <a:noFill/>
          </a:ln>
        </p:spPr>
      </p:pic>
      <p:pic>
        <p:nvPicPr>
          <p:cNvPr id="81" name="Рисунок 80"/>
          <p:cNvPicPr/>
          <p:nvPr/>
        </p:nvPicPr>
        <p:blipFill>
          <a:blip r:embed="rId6"/>
          <a:stretch>
            <a:fillRect/>
          </a:stretch>
        </p:blipFill>
        <p:spPr>
          <a:xfrm>
            <a:off x="6912000" y="4248000"/>
            <a:ext cx="1780560" cy="2520000"/>
          </a:xfrm>
          <a:prstGeom prst="rect">
            <a:avLst/>
          </a:prstGeom>
          <a:ln>
            <a:noFill/>
          </a:ln>
        </p:spPr>
      </p:pic>
      <p:pic>
        <p:nvPicPr>
          <p:cNvPr id="82" name="Рисунок 81"/>
          <p:cNvPicPr/>
          <p:nvPr/>
        </p:nvPicPr>
        <p:blipFill>
          <a:blip r:embed="rId7"/>
          <a:stretch>
            <a:fillRect/>
          </a:stretch>
        </p:blipFill>
        <p:spPr>
          <a:xfrm>
            <a:off x="4896000" y="4248000"/>
            <a:ext cx="1830600" cy="25905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6B2829-3B3F-45F0-EFF3-A847B2D6F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60" y="790283"/>
            <a:ext cx="2067761" cy="29232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89D02D-6086-D4CC-33DF-6D8E3768C4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61" y="790283"/>
            <a:ext cx="2024639" cy="2865517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34008-A663-FD00-C89A-E0D4E3AD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0F87EE-7601-48C8-C339-A426DB1E0D4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5BF9A5-0A1C-6CF2-385C-E72B6CAA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2" y="631983"/>
            <a:ext cx="2086132" cy="2950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E3D8A-C65C-080D-1944-2737FE77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71" y="631983"/>
            <a:ext cx="2014622" cy="2849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74C6AD-DB26-1940-2AA4-29081D1FA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71" y="659636"/>
            <a:ext cx="2068249" cy="29232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8C2AC2-4B2D-85BC-3D93-D5DA9E50F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2" y="4199908"/>
            <a:ext cx="2863654" cy="20261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ED2586-E242-DCE6-DA95-6D2383DC0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27" y="591252"/>
            <a:ext cx="2068249" cy="29232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9F8194-CE40-4022-A941-B65646A48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44" y="4294991"/>
            <a:ext cx="2786834" cy="197175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80B3C06D-93CB-46F2-F8EF-9B3B5B66182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216993" y="4266598"/>
            <a:ext cx="2786834" cy="19717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919878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3" name="CustomShape 1"/>
          <p:cNvSpPr/>
          <p:nvPr/>
        </p:nvSpPr>
        <p:spPr>
          <a:xfrm>
            <a:off x="539640" y="620640"/>
            <a:ext cx="8226720" cy="10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4E5B6F"/>
                </a:solidFill>
                <a:latin typeface="Trebuchet MS"/>
                <a:ea typeface="DejaVu Sans"/>
              </a:rPr>
              <a:t>Достижения детей</a:t>
            </a:r>
            <a:endParaRPr lang="ru-RU" sz="4000" b="0" strike="noStrike" spc="-1">
              <a:latin typeface="XO Orie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57200" y="2249280"/>
            <a:ext cx="8226720" cy="432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/>
        </p:txBody>
      </p:sp>
      <p:pic>
        <p:nvPicPr>
          <p:cNvPr id="86" name="Рисунок 85"/>
          <p:cNvPicPr/>
          <p:nvPr/>
        </p:nvPicPr>
        <p:blipFill>
          <a:blip r:embed="rId3"/>
          <a:stretch>
            <a:fillRect/>
          </a:stretch>
        </p:blipFill>
        <p:spPr>
          <a:xfrm>
            <a:off x="2416050" y="1598580"/>
            <a:ext cx="1726560" cy="237528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86"/>
          <p:cNvPicPr/>
          <p:nvPr/>
        </p:nvPicPr>
        <p:blipFill>
          <a:blip r:embed="rId4"/>
          <a:stretch>
            <a:fillRect/>
          </a:stretch>
        </p:blipFill>
        <p:spPr>
          <a:xfrm>
            <a:off x="4956300" y="1711147"/>
            <a:ext cx="1603080" cy="220572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87"/>
          <p:cNvPicPr/>
          <p:nvPr/>
        </p:nvPicPr>
        <p:blipFill>
          <a:blip r:embed="rId5"/>
          <a:stretch>
            <a:fillRect/>
          </a:stretch>
        </p:blipFill>
        <p:spPr>
          <a:xfrm>
            <a:off x="7058565" y="1732139"/>
            <a:ext cx="1577160" cy="2200680"/>
          </a:xfrm>
          <a:prstGeom prst="rect">
            <a:avLst/>
          </a:prstGeom>
          <a:ln>
            <a:noFill/>
          </a:ln>
        </p:spPr>
      </p:pic>
      <p:pic>
        <p:nvPicPr>
          <p:cNvPr id="90" name="Рисунок 89"/>
          <p:cNvPicPr/>
          <p:nvPr/>
        </p:nvPicPr>
        <p:blipFill>
          <a:blip r:embed="rId6"/>
          <a:stretch>
            <a:fillRect/>
          </a:stretch>
        </p:blipFill>
        <p:spPr>
          <a:xfrm>
            <a:off x="144000" y="1584000"/>
            <a:ext cx="1553400" cy="2303280"/>
          </a:xfrm>
          <a:prstGeom prst="rect">
            <a:avLst/>
          </a:prstGeom>
          <a:ln>
            <a:noFill/>
          </a:ln>
        </p:spPr>
      </p:pic>
      <p:pic>
        <p:nvPicPr>
          <p:cNvPr id="91" name="Рисунок 90"/>
          <p:cNvPicPr/>
          <p:nvPr/>
        </p:nvPicPr>
        <p:blipFill>
          <a:blip r:embed="rId7"/>
          <a:stretch>
            <a:fillRect/>
          </a:stretch>
        </p:blipFill>
        <p:spPr>
          <a:xfrm>
            <a:off x="3018161" y="4556880"/>
            <a:ext cx="3322237" cy="218106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92"/>
          <p:cNvPicPr/>
          <p:nvPr/>
        </p:nvPicPr>
        <p:blipFill>
          <a:blip r:embed="rId8"/>
          <a:stretch>
            <a:fillRect/>
          </a:stretch>
        </p:blipFill>
        <p:spPr>
          <a:xfrm>
            <a:off x="7342560" y="4484160"/>
            <a:ext cx="1612440" cy="226260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93"/>
          <p:cNvPicPr/>
          <p:nvPr/>
        </p:nvPicPr>
        <p:blipFill>
          <a:blip r:embed="rId9"/>
          <a:stretch>
            <a:fillRect/>
          </a:stretch>
        </p:blipFill>
        <p:spPr>
          <a:xfrm>
            <a:off x="336240" y="4428180"/>
            <a:ext cx="1679760" cy="237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742B-9CD7-5299-CC38-252D07FA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79BC84-349C-9676-56C1-B46C71A21E8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E8B76-3704-A25D-D860-812708A56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4" y="1277325"/>
            <a:ext cx="2058130" cy="29089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22E18-2AD9-3FE2-FE51-7840F6E4C0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59550" y="4288601"/>
            <a:ext cx="1896480" cy="2584147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D3EF62-607C-79D9-F561-44276564D5B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29025" y="1272780"/>
            <a:ext cx="1896480" cy="2908913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4DE78B-A877-F7B8-69FF-36D88139F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09" y="1272780"/>
            <a:ext cx="2058131" cy="2908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BA69F1-661A-E1FD-BFBB-D06FC2A4CD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83456" y="4288601"/>
            <a:ext cx="2058131" cy="25693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525276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5" name="Рисунок 94"/>
          <p:cNvPicPr/>
          <p:nvPr/>
        </p:nvPicPr>
        <p:blipFill>
          <a:blip r:embed="rId2"/>
          <a:stretch>
            <a:fillRect/>
          </a:stretch>
        </p:blipFill>
        <p:spPr>
          <a:xfrm>
            <a:off x="2808000" y="3600000"/>
            <a:ext cx="3729600" cy="2807640"/>
          </a:xfrm>
          <a:prstGeom prst="rect">
            <a:avLst/>
          </a:prstGeom>
          <a:ln>
            <a:noFill/>
          </a:ln>
        </p:spPr>
      </p:pic>
      <p:pic>
        <p:nvPicPr>
          <p:cNvPr id="9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1440000"/>
            <a:ext cx="2685240" cy="201348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4"/>
          <a:stretch>
            <a:fillRect/>
          </a:stretch>
        </p:blipFill>
        <p:spPr>
          <a:xfrm>
            <a:off x="1836000" y="742320"/>
            <a:ext cx="5938920" cy="62460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5"/>
          <a:stretch>
            <a:fillRect/>
          </a:stretch>
        </p:blipFill>
        <p:spPr>
          <a:xfrm>
            <a:off x="5808600" y="1224360"/>
            <a:ext cx="2973960" cy="223020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98"/>
          <p:cNvPicPr/>
          <p:nvPr/>
        </p:nvPicPr>
        <p:blipFill>
          <a:blip r:embed="rId6"/>
          <a:stretch>
            <a:fillRect/>
          </a:stretch>
        </p:blipFill>
        <p:spPr>
          <a:xfrm>
            <a:off x="179640" y="3600000"/>
            <a:ext cx="5938920" cy="164772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7"/>
          <a:stretch>
            <a:fillRect/>
          </a:stretch>
        </p:blipFill>
        <p:spPr>
          <a:xfrm>
            <a:off x="3275640" y="1584000"/>
            <a:ext cx="5938920" cy="164772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100"/>
          <p:cNvPicPr/>
          <p:nvPr/>
        </p:nvPicPr>
        <p:blipFill>
          <a:blip r:embed="rId8"/>
          <a:stretch>
            <a:fillRect/>
          </a:stretch>
        </p:blipFill>
        <p:spPr>
          <a:xfrm>
            <a:off x="7019640" y="4104000"/>
            <a:ext cx="5938920" cy="164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Urban</Template>
  <Company/>
  <PresentationFormat>On-screen Show (4:3)</PresentationFormat>
  <Paragraphs>27</Paragraphs>
  <Slides>14</Slides>
  <Notes>2</Notes>
  <TotalTime>705</TotalTime>
  <HiddenSlides>0</HiddenSlides>
  <MMClips>0</MMClips>
  <ScaleCrop>0</ScaleCrop>
  <HeadingPairs>
    <vt:vector baseType="variant" size="6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24">
      <vt:lpstr>Arial</vt:lpstr>
      <vt:lpstr>DejaVu Sans</vt:lpstr>
      <vt:lpstr>XO Oriel</vt:lpstr>
      <vt:lpstr>Wingdings</vt:lpstr>
      <vt:lpstr>Symbol</vt:lpstr>
      <vt:lpstr>Times New Roman</vt:lpstr>
      <vt:lpstr>Calibri</vt:lpstr>
      <vt:lpstr>Trebuchet MS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User</dc:creator>
  <cp:lastModifiedBy>я</cp:lastModifiedBy>
  <cp:revision>35</cp:revision>
  <dcterms:created xsi:type="dcterms:W3CDTF">2023-04-27T17:24:02Z</dcterms:created>
  <dcterms:modified xsi:type="dcterms:W3CDTF">2023-11-29T16:31:06Z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