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4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Белая береза.</a:t>
            </a:r>
            <a:b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Сергей Есенин.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/>
              <a:t>БЕРЕЗА</a:t>
            </a:r>
          </a:p>
          <a:p>
            <a:pPr algn="ctr"/>
            <a:r>
              <a:rPr lang="ru-RU" dirty="0" smtClean="0"/>
              <a:t>Белая береза</a:t>
            </a:r>
            <a:br>
              <a:rPr lang="ru-RU" dirty="0" smtClean="0"/>
            </a:br>
            <a:r>
              <a:rPr lang="ru-RU" dirty="0" smtClean="0"/>
              <a:t>Под моим окном</a:t>
            </a:r>
            <a:br>
              <a:rPr lang="ru-RU" dirty="0" smtClean="0"/>
            </a:br>
            <a:r>
              <a:rPr lang="ru-RU" dirty="0" smtClean="0"/>
              <a:t>Принакрылась снегом,</a:t>
            </a:r>
            <a:br>
              <a:rPr lang="ru-RU" dirty="0" smtClean="0"/>
            </a:br>
            <a:r>
              <a:rPr lang="ru-RU" dirty="0" smtClean="0"/>
              <a:t>Точно серебром.</a:t>
            </a:r>
            <a:br>
              <a:rPr lang="ru-RU" dirty="0" smtClean="0"/>
            </a:br>
            <a:r>
              <a:rPr lang="ru-RU" dirty="0" smtClean="0"/>
              <a:t>На пушистых ветках</a:t>
            </a:r>
            <a:br>
              <a:rPr lang="ru-RU" dirty="0" smtClean="0"/>
            </a:br>
            <a:r>
              <a:rPr lang="ru-RU" dirty="0" smtClean="0"/>
              <a:t>Снежною каймой</a:t>
            </a:r>
            <a:br>
              <a:rPr lang="ru-RU" dirty="0" smtClean="0"/>
            </a:br>
            <a:r>
              <a:rPr lang="ru-RU" dirty="0" smtClean="0"/>
              <a:t>Распустились кисти</a:t>
            </a:r>
            <a:br>
              <a:rPr lang="ru-RU" dirty="0" smtClean="0"/>
            </a:br>
            <a:r>
              <a:rPr lang="ru-RU" dirty="0" smtClean="0"/>
              <a:t>Белой бахромой.</a:t>
            </a:r>
            <a:br>
              <a:rPr lang="ru-RU" dirty="0" smtClean="0"/>
            </a:br>
            <a:r>
              <a:rPr lang="ru-RU" dirty="0" smtClean="0"/>
              <a:t>И стоит береза</a:t>
            </a:r>
            <a:br>
              <a:rPr lang="ru-RU" dirty="0" smtClean="0"/>
            </a:br>
            <a:r>
              <a:rPr lang="ru-RU" dirty="0" smtClean="0"/>
              <a:t>В сонной тишине,</a:t>
            </a:r>
            <a:br>
              <a:rPr lang="ru-RU" dirty="0" smtClean="0"/>
            </a:br>
            <a:r>
              <a:rPr lang="ru-RU" dirty="0" smtClean="0"/>
              <a:t>И горят снежинки</a:t>
            </a:r>
            <a:br>
              <a:rPr lang="ru-RU" dirty="0" smtClean="0"/>
            </a:br>
            <a:r>
              <a:rPr lang="ru-RU" dirty="0" smtClean="0"/>
              <a:t>В золотом огне.</a:t>
            </a:r>
            <a:br>
              <a:rPr lang="ru-RU" dirty="0" smtClean="0"/>
            </a:br>
            <a:r>
              <a:rPr lang="ru-RU" dirty="0" smtClean="0"/>
              <a:t>А заря, лениво</a:t>
            </a:r>
            <a:br>
              <a:rPr lang="ru-RU" dirty="0" smtClean="0"/>
            </a:br>
            <a:r>
              <a:rPr lang="ru-RU" dirty="0" smtClean="0"/>
              <a:t>Обходя кругом,</a:t>
            </a:r>
            <a:br>
              <a:rPr lang="ru-RU" dirty="0" smtClean="0"/>
            </a:br>
            <a:r>
              <a:rPr lang="ru-RU" dirty="0" smtClean="0"/>
              <a:t>Обсыпает ветки</a:t>
            </a:r>
            <a:br>
              <a:rPr lang="ru-RU" dirty="0" smtClean="0"/>
            </a:br>
            <a:r>
              <a:rPr lang="ru-RU" dirty="0" smtClean="0"/>
              <a:t>Новым серебром.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640960" cy="6408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  <a:gridCol w="2880320"/>
                <a:gridCol w="2880320"/>
              </a:tblGrid>
              <a:tr h="2136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2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a98e7a0c3f6a99bab573374cd3784328_i-7883.jpg"/>
          <p:cNvPicPr>
            <a:picLocks noChangeAspect="1"/>
          </p:cNvPicPr>
          <p:nvPr/>
        </p:nvPicPr>
        <p:blipFill>
          <a:blip r:embed="rId2" cstate="print"/>
          <a:srcRect t="18083" r="6250" b="20563"/>
          <a:stretch>
            <a:fillRect/>
          </a:stretch>
        </p:blipFill>
        <p:spPr>
          <a:xfrm>
            <a:off x="899592" y="332656"/>
            <a:ext cx="191010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foto_ru_1378.jpg"/>
          <p:cNvPicPr>
            <a:picLocks noChangeAspect="1"/>
          </p:cNvPicPr>
          <p:nvPr/>
        </p:nvPicPr>
        <p:blipFill>
          <a:blip r:embed="rId3" cstate="print"/>
          <a:srcRect t="6131" r="4455" b="4965"/>
          <a:stretch>
            <a:fillRect/>
          </a:stretch>
        </p:blipFill>
        <p:spPr>
          <a:xfrm>
            <a:off x="4067944" y="476672"/>
            <a:ext cx="1224136" cy="161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92696"/>
            <a:ext cx="243227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492896"/>
            <a:ext cx="230975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492896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 (2).jpg"/>
          <p:cNvPicPr>
            <a:picLocks noChangeAspect="1"/>
          </p:cNvPicPr>
          <p:nvPr/>
        </p:nvPicPr>
        <p:blipFill>
          <a:blip r:embed="rId7" cstate="print"/>
          <a:srcRect t="7748" r="-4664" b="40597"/>
          <a:stretch>
            <a:fillRect/>
          </a:stretch>
        </p:blipFill>
        <p:spPr>
          <a:xfrm>
            <a:off x="6732240" y="2780928"/>
            <a:ext cx="2016224" cy="153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4797152"/>
            <a:ext cx="1952997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9" cstate="print"/>
          <a:srcRect l="20000" t="23977"/>
          <a:stretch>
            <a:fillRect/>
          </a:stretch>
        </p:blipFill>
        <p:spPr>
          <a:xfrm>
            <a:off x="6084168" y="2420888"/>
            <a:ext cx="1440160" cy="124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гнутая вверх стрелка 11"/>
          <p:cNvSpPr/>
          <p:nvPr/>
        </p:nvSpPr>
        <p:spPr>
          <a:xfrm>
            <a:off x="611560" y="4653136"/>
            <a:ext cx="2448272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 flipV="1">
            <a:off x="611560" y="5661248"/>
            <a:ext cx="24482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48226Bi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4869160"/>
            <a:ext cx="2304256" cy="153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ез названия.jpg"/>
          <p:cNvPicPr>
            <a:picLocks noChangeAspect="1"/>
          </p:cNvPicPr>
          <p:nvPr/>
        </p:nvPicPr>
        <p:blipFill>
          <a:blip r:embed="rId11" cstate="print"/>
          <a:srcRect t="5793" r="16197" b="24691"/>
          <a:stretch>
            <a:fillRect/>
          </a:stretch>
        </p:blipFill>
        <p:spPr>
          <a:xfrm>
            <a:off x="3275856" y="4653136"/>
            <a:ext cx="252028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712968" cy="6408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2136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944216" cy="1743075"/>
          </a:xfrm>
          <a:prstGeom prst="rect">
            <a:avLst/>
          </a:prstGeom>
        </p:spPr>
      </p:pic>
      <p:pic>
        <p:nvPicPr>
          <p:cNvPr id="4" name="Рисунок 3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1566593" cy="207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4"/>
            <a:ext cx="1872208" cy="1752600"/>
          </a:xfrm>
          <a:prstGeom prst="rect">
            <a:avLst/>
          </a:prstGeom>
        </p:spPr>
      </p:pic>
      <p:pic>
        <p:nvPicPr>
          <p:cNvPr id="7" name="Рисунок 6" descr="39780639-silver-seamless-background-with-sequins-glitter-vector-pattern--Stock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564904"/>
            <a:ext cx="1774209" cy="1615895"/>
          </a:xfrm>
          <a:prstGeom prst="rect">
            <a:avLst/>
          </a:prstGeom>
        </p:spPr>
      </p:pic>
      <p:pic>
        <p:nvPicPr>
          <p:cNvPr id="8" name="Рисунок 7" descr="cotton-wool-piece-black-isolated-31369176.jpg"/>
          <p:cNvPicPr>
            <a:picLocks noChangeAspect="1"/>
          </p:cNvPicPr>
          <p:nvPr/>
        </p:nvPicPr>
        <p:blipFill>
          <a:blip r:embed="rId6" cstate="print"/>
          <a:srcRect l="10747" b="14792"/>
          <a:stretch>
            <a:fillRect/>
          </a:stretch>
        </p:blipFill>
        <p:spPr>
          <a:xfrm>
            <a:off x="2627784" y="2564904"/>
            <a:ext cx="1694268" cy="1669738"/>
          </a:xfrm>
          <a:prstGeom prst="rect">
            <a:avLst/>
          </a:prstGeom>
        </p:spPr>
      </p:pic>
      <p:pic>
        <p:nvPicPr>
          <p:cNvPr id="9" name="Рисунок 8" descr="0_6b8c8_4a2d2ece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386602">
            <a:off x="4678849" y="2779022"/>
            <a:ext cx="2285998" cy="1118443"/>
          </a:xfrm>
          <a:prstGeom prst="rect">
            <a:avLst/>
          </a:prstGeom>
        </p:spPr>
      </p:pic>
      <p:pic>
        <p:nvPicPr>
          <p:cNvPr id="11" name="Рисунок 10" descr="0_cd0a1_9e7073ab_XL.png"/>
          <p:cNvPicPr>
            <a:picLocks noChangeAspect="1"/>
          </p:cNvPicPr>
          <p:nvPr/>
        </p:nvPicPr>
        <p:blipFill>
          <a:blip r:embed="rId8" cstate="print"/>
          <a:srcRect l="44597" r="12981" b="20263"/>
          <a:stretch>
            <a:fillRect/>
          </a:stretch>
        </p:blipFill>
        <p:spPr>
          <a:xfrm>
            <a:off x="381494" y="5220371"/>
            <a:ext cx="1857927" cy="737737"/>
          </a:xfrm>
          <a:prstGeom prst="rect">
            <a:avLst/>
          </a:prstGeom>
        </p:spPr>
      </p:pic>
      <p:pic>
        <p:nvPicPr>
          <p:cNvPr id="13" name="Рисунок 12" descr="1512148649_5861.krovat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5013176"/>
            <a:ext cx="1872208" cy="1368152"/>
          </a:xfrm>
          <a:prstGeom prst="rect">
            <a:avLst/>
          </a:prstGeom>
        </p:spPr>
      </p:pic>
      <p:pic>
        <p:nvPicPr>
          <p:cNvPr id="14" name="Рисунок 1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653136"/>
            <a:ext cx="1944216" cy="1743075"/>
          </a:xfrm>
          <a:prstGeom prst="rect">
            <a:avLst/>
          </a:prstGeom>
        </p:spPr>
      </p:pic>
      <p:pic>
        <p:nvPicPr>
          <p:cNvPr id="15" name="Рисунок 14" descr="0_f3245_77a67e1c_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4941168"/>
            <a:ext cx="1991630" cy="1327753"/>
          </a:xfrm>
          <a:prstGeom prst="rect">
            <a:avLst/>
          </a:prstGeom>
        </p:spPr>
      </p:pic>
      <p:pic>
        <p:nvPicPr>
          <p:cNvPr id="16" name="Рисунок 15" descr="preview_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21826" y="476672"/>
            <a:ext cx="2016223" cy="1512168"/>
          </a:xfrm>
          <a:prstGeom prst="rect">
            <a:avLst/>
          </a:prstGeom>
        </p:spPr>
      </p:pic>
      <p:pic>
        <p:nvPicPr>
          <p:cNvPr id="17" name="Рисунок 16" descr="preview_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76672"/>
            <a:ext cx="2016223" cy="1512168"/>
          </a:xfrm>
          <a:prstGeom prst="rect">
            <a:avLst/>
          </a:prstGeom>
        </p:spPr>
      </p:pic>
      <p:pic>
        <p:nvPicPr>
          <p:cNvPr id="18" name="Рисунок 17" descr="preview_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2708920"/>
            <a:ext cx="2016223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view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2016223" cy="15121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712968" cy="422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569343" cy="2076362"/>
          </a:xfrm>
          <a:prstGeom prst="rect">
            <a:avLst/>
          </a:prstGeom>
        </p:spPr>
      </p:pic>
      <p:pic>
        <p:nvPicPr>
          <p:cNvPr id="4" name="Рисунок 3" descr="0_7b2d5_61445241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04664"/>
            <a:ext cx="1061170" cy="1008112"/>
          </a:xfrm>
          <a:prstGeom prst="rect">
            <a:avLst/>
          </a:prstGeom>
        </p:spPr>
      </p:pic>
      <p:pic>
        <p:nvPicPr>
          <p:cNvPr id="5" name="Рисунок 4" descr="Без назван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268760"/>
            <a:ext cx="1183436" cy="100811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203848" y="1196752"/>
            <a:ext cx="1296144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0_7bb58_a7849ca2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908720"/>
            <a:ext cx="1907703" cy="1335970"/>
          </a:xfrm>
          <a:prstGeom prst="rect">
            <a:avLst/>
          </a:prstGeom>
        </p:spPr>
      </p:pic>
      <p:pic>
        <p:nvPicPr>
          <p:cNvPr id="10" name="Рисунок 9" descr="91095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2468" y="404664"/>
            <a:ext cx="2210431" cy="1860525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>
            <a:off x="539552" y="2852936"/>
            <a:ext cx="731520" cy="12161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10800000">
            <a:off x="1475656" y="2780928"/>
            <a:ext cx="731520" cy="12161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images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2852936"/>
            <a:ext cx="2054751" cy="1008112"/>
          </a:xfrm>
          <a:prstGeom prst="rect">
            <a:avLst/>
          </a:prstGeom>
        </p:spPr>
      </p:pic>
      <p:pic>
        <p:nvPicPr>
          <p:cNvPr id="14" name="Рисунок 13" descr="0_6b8c8_4a2d2ece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084596">
            <a:off x="4572000" y="2852936"/>
            <a:ext cx="2289740" cy="1008111"/>
          </a:xfrm>
          <a:prstGeom prst="rect">
            <a:avLst/>
          </a:prstGeom>
        </p:spPr>
      </p:pic>
      <p:pic>
        <p:nvPicPr>
          <p:cNvPr id="15" name="Рисунок 14" descr="39780639-silver-seamless-background-with-sequins-glitter-vector-pattern--Stock-Pho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2636912"/>
            <a:ext cx="1774209" cy="1615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Белая береза.  Сергей Есенин.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береза.  Сергей Есенин.</dc:title>
  <dc:creator>Ирина</dc:creator>
  <cp:lastModifiedBy>Ирина</cp:lastModifiedBy>
  <cp:revision>14</cp:revision>
  <dcterms:created xsi:type="dcterms:W3CDTF">2018-02-02T14:05:47Z</dcterms:created>
  <dcterms:modified xsi:type="dcterms:W3CDTF">2018-02-02T16:19:52Z</dcterms:modified>
</cp:coreProperties>
</file>