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2"/>
  </p:notesMasterIdLst>
  <p:sldIdLst>
    <p:sldId id="305" r:id="rId2"/>
    <p:sldId id="256" r:id="rId3"/>
    <p:sldId id="264" r:id="rId4"/>
    <p:sldId id="265" r:id="rId5"/>
    <p:sldId id="270" r:id="rId6"/>
    <p:sldId id="271" r:id="rId7"/>
    <p:sldId id="309" r:id="rId8"/>
    <p:sldId id="310" r:id="rId9"/>
    <p:sldId id="274" r:id="rId10"/>
    <p:sldId id="275" r:id="rId11"/>
    <p:sldId id="276" r:id="rId12"/>
    <p:sldId id="277" r:id="rId13"/>
    <p:sldId id="278" r:id="rId14"/>
    <p:sldId id="280" r:id="rId15"/>
    <p:sldId id="283" r:id="rId16"/>
    <p:sldId id="284" r:id="rId17"/>
    <p:sldId id="311" r:id="rId18"/>
    <p:sldId id="312" r:id="rId19"/>
    <p:sldId id="287" r:id="rId20"/>
    <p:sldId id="288" r:id="rId21"/>
    <p:sldId id="289" r:id="rId22"/>
    <p:sldId id="313" r:id="rId23"/>
    <p:sldId id="291" r:id="rId24"/>
    <p:sldId id="292" r:id="rId25"/>
    <p:sldId id="293" r:id="rId26"/>
    <p:sldId id="294" r:id="rId27"/>
    <p:sldId id="295" r:id="rId28"/>
    <p:sldId id="298" r:id="rId29"/>
    <p:sldId id="299" r:id="rId30"/>
    <p:sldId id="31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32" autoAdjust="0"/>
  </p:normalViewPr>
  <p:slideViewPr>
    <p:cSldViewPr>
      <p:cViewPr>
        <p:scale>
          <a:sx n="115" d="100"/>
          <a:sy n="115" d="100"/>
        </p:scale>
        <p:origin x="-15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CDECC6-EFF3-431F-8FCD-40C576BAAB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B20248-D15C-4484-8282-2F2F5FBEDEB5}">
      <dgm:prSet custT="1"/>
      <dgm:spPr/>
      <dgm:t>
        <a:bodyPr/>
        <a:lstStyle/>
        <a:p>
          <a:pPr rtl="0"/>
          <a:r>
            <a:rPr lang="ru-RU" sz="3200" b="0" dirty="0" smtClean="0">
              <a:latin typeface="Times New Roman" pitchFamily="18" charset="0"/>
              <a:cs typeface="Times New Roman" pitchFamily="18" charset="0"/>
            </a:rPr>
            <a:t>1.Технологии сохранения и стимулирования здоровья.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9600ADFA-23A4-4012-B247-FD0DF530EF4F}" type="parTrans" cxnId="{342C49EF-2EF1-40F4-8C20-1BFBDC7DA5AB}">
      <dgm:prSet/>
      <dgm:spPr/>
      <dgm:t>
        <a:bodyPr/>
        <a:lstStyle/>
        <a:p>
          <a:endParaRPr lang="ru-RU"/>
        </a:p>
      </dgm:t>
    </dgm:pt>
    <dgm:pt modelId="{148548E1-41DE-4778-9283-27DA0044F08C}" type="sibTrans" cxnId="{342C49EF-2EF1-40F4-8C20-1BFBDC7DA5AB}">
      <dgm:prSet/>
      <dgm:spPr/>
      <dgm:t>
        <a:bodyPr/>
        <a:lstStyle/>
        <a:p>
          <a:endParaRPr lang="ru-RU"/>
        </a:p>
      </dgm:t>
    </dgm:pt>
    <dgm:pt modelId="{816EA225-BF0E-4BAF-9484-6961903BCFF5}">
      <dgm:prSet custT="1"/>
      <dgm:spPr/>
      <dgm:t>
        <a:bodyPr/>
        <a:lstStyle/>
        <a:p>
          <a:pPr rtl="0"/>
          <a:r>
            <a:rPr lang="ru-RU" sz="3200" b="0" dirty="0" smtClean="0">
              <a:latin typeface="Times New Roman" pitchFamily="18" charset="0"/>
              <a:cs typeface="Times New Roman" pitchFamily="18" charset="0"/>
            </a:rPr>
            <a:t>2.Технологии обучения здоровому образу жизни.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61D7A2D4-F03A-42A6-B5D1-171D50E69523}" type="parTrans" cxnId="{E305F445-C016-416A-9C5F-5AF3AF43C7BF}">
      <dgm:prSet/>
      <dgm:spPr/>
      <dgm:t>
        <a:bodyPr/>
        <a:lstStyle/>
        <a:p>
          <a:endParaRPr lang="ru-RU"/>
        </a:p>
      </dgm:t>
    </dgm:pt>
    <dgm:pt modelId="{12A1E76D-0429-4BBD-96D6-440F7501337B}" type="sibTrans" cxnId="{E305F445-C016-416A-9C5F-5AF3AF43C7BF}">
      <dgm:prSet/>
      <dgm:spPr/>
      <dgm:t>
        <a:bodyPr/>
        <a:lstStyle/>
        <a:p>
          <a:endParaRPr lang="ru-RU"/>
        </a:p>
      </dgm:t>
    </dgm:pt>
    <dgm:pt modelId="{6ED3BE59-959B-4AB3-AC33-16C5DF9BFA52}">
      <dgm:prSet custT="1"/>
      <dgm:spPr/>
      <dgm:t>
        <a:bodyPr/>
        <a:lstStyle/>
        <a:p>
          <a:pPr rtl="0"/>
          <a:r>
            <a:rPr lang="ru-RU" sz="3200" b="0" dirty="0" smtClean="0">
              <a:latin typeface="Times New Roman" pitchFamily="18" charset="0"/>
              <a:cs typeface="Times New Roman" pitchFamily="18" charset="0"/>
            </a:rPr>
            <a:t>3.Коррекционные технологии.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0A49BCA8-571A-4899-9E87-F428495E8EDD}" type="parTrans" cxnId="{488B7FDD-E11B-4599-8510-753D4AB04322}">
      <dgm:prSet/>
      <dgm:spPr/>
      <dgm:t>
        <a:bodyPr/>
        <a:lstStyle/>
        <a:p>
          <a:endParaRPr lang="ru-RU"/>
        </a:p>
      </dgm:t>
    </dgm:pt>
    <dgm:pt modelId="{0381A6FB-13CE-468B-A2A2-043B3FB48715}" type="sibTrans" cxnId="{488B7FDD-E11B-4599-8510-753D4AB04322}">
      <dgm:prSet/>
      <dgm:spPr/>
      <dgm:t>
        <a:bodyPr/>
        <a:lstStyle/>
        <a:p>
          <a:endParaRPr lang="ru-RU"/>
        </a:p>
      </dgm:t>
    </dgm:pt>
    <dgm:pt modelId="{F1DB4CB5-37DB-4B89-B921-167BE303087A}" type="pres">
      <dgm:prSet presAssocID="{CCCDECC6-EFF3-431F-8FCD-40C576BAAB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49022A-B4EB-4B1F-9F02-5AFFA069C2F6}" type="pres">
      <dgm:prSet presAssocID="{1AB20248-D15C-4484-8282-2F2F5FBEDEB5}" presName="parentText" presStyleLbl="node1" presStyleIdx="0" presStyleCnt="3" custScaleY="971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03323-7CB5-4ED0-A67C-78A088084371}" type="pres">
      <dgm:prSet presAssocID="{148548E1-41DE-4778-9283-27DA0044F08C}" presName="spacer" presStyleCnt="0"/>
      <dgm:spPr/>
    </dgm:pt>
    <dgm:pt modelId="{8906C4B2-B9E0-4154-BCCB-A18CFD9C5537}" type="pres">
      <dgm:prSet presAssocID="{816EA225-BF0E-4BAF-9484-6961903BCFF5}" presName="parentText" presStyleLbl="node1" presStyleIdx="1" presStyleCnt="3" custScaleY="88498" custLinFactNeighborX="2630" custLinFactNeighborY="-83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201A7-147F-412E-9995-0193D1973C23}" type="pres">
      <dgm:prSet presAssocID="{12A1E76D-0429-4BBD-96D6-440F7501337B}" presName="spacer" presStyleCnt="0"/>
      <dgm:spPr/>
    </dgm:pt>
    <dgm:pt modelId="{E33A2CB0-2F0A-4542-8CE1-C84351271D06}" type="pres">
      <dgm:prSet presAssocID="{6ED3BE59-959B-4AB3-AC33-16C5DF9BFA52}" presName="parentText" presStyleLbl="node1" presStyleIdx="2" presStyleCnt="3" custScaleY="859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8B7FDD-E11B-4599-8510-753D4AB04322}" srcId="{CCCDECC6-EFF3-431F-8FCD-40C576BAAB7E}" destId="{6ED3BE59-959B-4AB3-AC33-16C5DF9BFA52}" srcOrd="2" destOrd="0" parTransId="{0A49BCA8-571A-4899-9E87-F428495E8EDD}" sibTransId="{0381A6FB-13CE-468B-A2A2-043B3FB48715}"/>
    <dgm:cxn modelId="{E305F445-C016-416A-9C5F-5AF3AF43C7BF}" srcId="{CCCDECC6-EFF3-431F-8FCD-40C576BAAB7E}" destId="{816EA225-BF0E-4BAF-9484-6961903BCFF5}" srcOrd="1" destOrd="0" parTransId="{61D7A2D4-F03A-42A6-B5D1-171D50E69523}" sibTransId="{12A1E76D-0429-4BBD-96D6-440F7501337B}"/>
    <dgm:cxn modelId="{9CCC08CB-DD98-4045-BC2F-4C98181DCBC5}" type="presOf" srcId="{CCCDECC6-EFF3-431F-8FCD-40C576BAAB7E}" destId="{F1DB4CB5-37DB-4B89-B921-167BE303087A}" srcOrd="0" destOrd="0" presId="urn:microsoft.com/office/officeart/2005/8/layout/vList2"/>
    <dgm:cxn modelId="{4767172F-1C1F-45FD-9EB3-C9E2AC8C4DCC}" type="presOf" srcId="{1AB20248-D15C-4484-8282-2F2F5FBEDEB5}" destId="{9949022A-B4EB-4B1F-9F02-5AFFA069C2F6}" srcOrd="0" destOrd="0" presId="urn:microsoft.com/office/officeart/2005/8/layout/vList2"/>
    <dgm:cxn modelId="{3AA28031-355B-4E17-AE40-2D6064DAA4B5}" type="presOf" srcId="{6ED3BE59-959B-4AB3-AC33-16C5DF9BFA52}" destId="{E33A2CB0-2F0A-4542-8CE1-C84351271D06}" srcOrd="0" destOrd="0" presId="urn:microsoft.com/office/officeart/2005/8/layout/vList2"/>
    <dgm:cxn modelId="{342C49EF-2EF1-40F4-8C20-1BFBDC7DA5AB}" srcId="{CCCDECC6-EFF3-431F-8FCD-40C576BAAB7E}" destId="{1AB20248-D15C-4484-8282-2F2F5FBEDEB5}" srcOrd="0" destOrd="0" parTransId="{9600ADFA-23A4-4012-B247-FD0DF530EF4F}" sibTransId="{148548E1-41DE-4778-9283-27DA0044F08C}"/>
    <dgm:cxn modelId="{F3DCA729-E74C-429E-B47F-6F9DF41836F7}" type="presOf" srcId="{816EA225-BF0E-4BAF-9484-6961903BCFF5}" destId="{8906C4B2-B9E0-4154-BCCB-A18CFD9C5537}" srcOrd="0" destOrd="0" presId="urn:microsoft.com/office/officeart/2005/8/layout/vList2"/>
    <dgm:cxn modelId="{A8A5B53F-5443-485D-9BC3-4C5FEDAAA272}" type="presParOf" srcId="{F1DB4CB5-37DB-4B89-B921-167BE303087A}" destId="{9949022A-B4EB-4B1F-9F02-5AFFA069C2F6}" srcOrd="0" destOrd="0" presId="urn:microsoft.com/office/officeart/2005/8/layout/vList2"/>
    <dgm:cxn modelId="{35408017-3F6F-46DA-89D9-1493A3BE8E3B}" type="presParOf" srcId="{F1DB4CB5-37DB-4B89-B921-167BE303087A}" destId="{51303323-7CB5-4ED0-A67C-78A088084371}" srcOrd="1" destOrd="0" presId="urn:microsoft.com/office/officeart/2005/8/layout/vList2"/>
    <dgm:cxn modelId="{F843A54F-5556-4618-BFA9-C831A3C9BE42}" type="presParOf" srcId="{F1DB4CB5-37DB-4B89-B921-167BE303087A}" destId="{8906C4B2-B9E0-4154-BCCB-A18CFD9C5537}" srcOrd="2" destOrd="0" presId="urn:microsoft.com/office/officeart/2005/8/layout/vList2"/>
    <dgm:cxn modelId="{B242D6EF-B9C4-4CB5-B888-4D6080669B17}" type="presParOf" srcId="{F1DB4CB5-37DB-4B89-B921-167BE303087A}" destId="{89E201A7-147F-412E-9995-0193D1973C23}" srcOrd="3" destOrd="0" presId="urn:microsoft.com/office/officeart/2005/8/layout/vList2"/>
    <dgm:cxn modelId="{5643463C-C40B-43A7-A826-60CD08DD956E}" type="presParOf" srcId="{F1DB4CB5-37DB-4B89-B921-167BE303087A}" destId="{E33A2CB0-2F0A-4542-8CE1-C84351271D0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9022A-B4EB-4B1F-9F02-5AFFA069C2F6}">
      <dsp:nvSpPr>
        <dsp:cNvPr id="0" name=""/>
        <dsp:cNvSpPr/>
      </dsp:nvSpPr>
      <dsp:spPr>
        <a:xfrm>
          <a:off x="0" y="418215"/>
          <a:ext cx="8183880" cy="11997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latin typeface="Times New Roman" pitchFamily="18" charset="0"/>
              <a:cs typeface="Times New Roman" pitchFamily="18" charset="0"/>
            </a:rPr>
            <a:t>1.Технологии сохранения и стимулирования здоровья.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565" y="476780"/>
        <a:ext cx="8066750" cy="1082584"/>
      </dsp:txXfrm>
    </dsp:sp>
    <dsp:sp modelId="{8906C4B2-B9E0-4154-BCCB-A18CFD9C5537}">
      <dsp:nvSpPr>
        <dsp:cNvPr id="0" name=""/>
        <dsp:cNvSpPr/>
      </dsp:nvSpPr>
      <dsp:spPr>
        <a:xfrm>
          <a:off x="0" y="1786911"/>
          <a:ext cx="8183880" cy="1093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latin typeface="Times New Roman" pitchFamily="18" charset="0"/>
              <a:cs typeface="Times New Roman" pitchFamily="18" charset="0"/>
            </a:rPr>
            <a:t>2.Технологии обучения здоровому образу жизни.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376" y="1840287"/>
        <a:ext cx="8077128" cy="986658"/>
      </dsp:txXfrm>
    </dsp:sp>
    <dsp:sp modelId="{E33A2CB0-2F0A-4542-8CE1-C84351271D06}">
      <dsp:nvSpPr>
        <dsp:cNvPr id="0" name=""/>
        <dsp:cNvSpPr/>
      </dsp:nvSpPr>
      <dsp:spPr>
        <a:xfrm>
          <a:off x="0" y="3079980"/>
          <a:ext cx="8183880" cy="10621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latin typeface="Times New Roman" pitchFamily="18" charset="0"/>
              <a:cs typeface="Times New Roman" pitchFamily="18" charset="0"/>
            </a:rPr>
            <a:t>3.Коррекционные технологии.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849" y="3131829"/>
        <a:ext cx="8080182" cy="958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C1A3F-3BAA-454E-83A0-684D03B03D4E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7829A-86D2-4B6C-A077-68477E6F6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975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829A-86D2-4B6C-A077-68477E6F6435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548680"/>
            <a:ext cx="7920880" cy="511256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«Сохранение и укрепление здоровья ребенка в условиях ДОУ»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332656"/>
            <a:ext cx="8496944" cy="34567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Динамические паузы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Динамическая пауза-это кратковременное мероприятие (в течение 1-2 минут) мероприятие, которое способствует укреплению организма ребенка, повышает его работоспособность .Динамическая пауза проводится с целью активно изменить деятельность детей и этим ослабить утомление, а затем снова переключить их на продолжение ООД.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3717032"/>
            <a:ext cx="8496944" cy="27369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Время проведения : Во время занятий, 2-5 мин., по мере утомляемости детей.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Особенности методики проведения: Рекомендуется для всех детей в качестве профилактики утомления. Могут включать в себя элементы гимнастики для глаз, дыхательной гимнастики и других в зависимости от вида занятия.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332656"/>
            <a:ext cx="8496944" cy="100878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Подвижные и спортивные игры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323528" y="1484313"/>
            <a:ext cx="8496944" cy="2592387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Время проведения : Как часть физкультурного занятия, на прогулке, в групповой комнате - малой со средней степенью подвижности. Ежедневно для всех возрастных групп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Особенности методики проведения: Игры подбираются в соответствии с возрастом ребенка, местом и временем ее проведения. В ДОУ используем лишь элементы спортивных игр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Содержимое 5" descr="P109092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25751"/>
            <a:ext cx="3457575" cy="223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933056"/>
            <a:ext cx="403244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333375"/>
            <a:ext cx="8496944" cy="19431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Релаксация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Релаксация- глубокое  мышечное расслабление, сопровождающееся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снятием психического напряжения.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2276475"/>
            <a:ext cx="8496944" cy="373062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Время проведения : В любом подходящем помещении. В зависимости от состояния детей и целей, педагог определяет интенсивность технологии. Для всех возрастных групп  --Особенности методики проведения: Можно использовать спокойную классическую музыку (Чайковский, Рахманинов), звуки природы.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332656"/>
            <a:ext cx="8496944" cy="79288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Гимнастика пальчиковая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323528" y="1196975"/>
            <a:ext cx="8496944" cy="5328369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Время проведения : С младшего возраста индивидуально, либо с подгруппой ежедневно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Особенности методики проведения: Рекомендуется всем детям, особенно с речевыми проблемами. Проводится в любой удобный отрезок времени (в любое удобное время).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D:\фото для доклада\P1090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429000"/>
            <a:ext cx="31257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http://i48.fastpic.ru/big/2012/1202/ee/6daed3ba63b409ce3828678a912bda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05064"/>
            <a:ext cx="338437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332656"/>
            <a:ext cx="8496944" cy="64841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Гимнастика для глаз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323528" y="1052513"/>
            <a:ext cx="8496944" cy="540082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-Снимает глазное напряжение, укрепляет мышцы глаз, совершенствует их координацию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-Проводится ежедневно в зависимости от интенсивности зрительной нагрузки начиная с младшего возраста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-Рекомендуется использовать наглядный материал, показ педагога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636912"/>
            <a:ext cx="69482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Время проведения : Ежедневно по 3-5 мин. в любое свободное время; в зависимости от интенсивности зрительной нагрузки с младшего возраста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Особенности методики проведения: Рекомендуется использовать наглядный материал, показ педагога.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D:\фото для доклада\P1090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293096"/>
            <a:ext cx="328612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D:\фото для доклада\P1090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293096"/>
            <a:ext cx="255746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332656"/>
            <a:ext cx="8496944" cy="64841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Гимнастика бодрящая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323528" y="1052513"/>
            <a:ext cx="7860035" cy="499268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Время проведения : Ежедневно после дневного сна, 5-10 мин.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Особенности методики проведения: Форма проведения различна: упражнения на кроватках, обширное умывание; ходьба по ребристым дощечкам; легкий бег из спальни в группу с разницей температуры в помещениях и другие в зависимости от условий ДОУ.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5" descr="SAM_756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068960"/>
            <a:ext cx="316706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D:\для доклада\P1090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08920"/>
            <a:ext cx="31511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581128"/>
            <a:ext cx="3168352" cy="185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332657"/>
            <a:ext cx="8496944" cy="3383682"/>
          </a:xfrm>
        </p:spPr>
        <p:txBody>
          <a:bodyPr>
            <a:normAutofit/>
          </a:bodyPr>
          <a:lstStyle/>
          <a:p>
            <a:pPr algn="ctr"/>
            <a:r>
              <a:rPr lang="ru-RU" sz="2700" b="0" dirty="0" smtClean="0">
                <a:latin typeface="Times New Roman" pitchFamily="18" charset="0"/>
                <a:cs typeface="Times New Roman" pitchFamily="18" charset="0"/>
              </a:rPr>
              <a:t>Гимнастика корригирующая</a:t>
            </a:r>
            <a:br>
              <a:rPr lang="ru-RU" sz="27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latin typeface="Times New Roman" pitchFamily="18" charset="0"/>
                <a:cs typeface="Times New Roman" pitchFamily="18" charset="0"/>
              </a:rPr>
              <a:t>Корригирующая гимнастика-разновидность лечебной </a:t>
            </a:r>
            <a:r>
              <a:rPr lang="ru-RU" sz="2700" b="0" dirty="0" err="1" smtClean="0">
                <a:latin typeface="Times New Roman" pitchFamily="18" charset="0"/>
                <a:cs typeface="Times New Roman" pitchFamily="18" charset="0"/>
              </a:rPr>
              <a:t>гимнастики.У</a:t>
            </a:r>
            <a:r>
              <a:rPr lang="ru-RU" sz="2700" b="0" dirty="0" smtClean="0">
                <a:latin typeface="Times New Roman" pitchFamily="18" charset="0"/>
                <a:cs typeface="Times New Roman" pitchFamily="18" charset="0"/>
              </a:rPr>
              <a:t> детей представляет собой систему специальных физических упражнений, применяемых в основном для устранения нарушений осанки и искривлений позвоночника; оказывает и общеукрепляющее действие на организм.  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3573463"/>
            <a:ext cx="8640960" cy="295188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Время проведения : В различных формах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оздоровительной работы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Особенности методики проведения: Форма проведения зависит от поставленной задачи и контингента детей.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23528" y="332656"/>
            <a:ext cx="8496944" cy="864319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Гимнастика ортопедическая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1341438"/>
            <a:ext cx="8183563" cy="47037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Время проведения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/>
              <a:t>в различных формах физкультурно-оздоровительной работы. Рекомендуется детям с плоскостопием и в качестве профилактики болезней опорного свода стопы.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645024"/>
            <a:ext cx="518457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260648"/>
            <a:ext cx="8496944" cy="115222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Технологии обучения здоровому образу жизни: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23528" y="1341438"/>
            <a:ext cx="8496944" cy="518390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Физкультурное занятие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Проблемно-игровые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игротреннинги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игротерапия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Коммуникативные игры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 Занятия из серии «Уроки здоровья»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Самомассаж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 Точечный массаж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5" descr="P109088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88024" y="3645024"/>
            <a:ext cx="3932237" cy="2717800"/>
          </a:xfrm>
          <a:prstGeom prst="rect">
            <a:avLst/>
          </a:prstGeom>
        </p:spPr>
      </p:pic>
      <p:pic>
        <p:nvPicPr>
          <p:cNvPr id="6" name="Содержимое 4" descr="P109088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43609" y="4725144"/>
            <a:ext cx="3240360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332656"/>
            <a:ext cx="8496944" cy="122468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Проблемно-игровые технологии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игротреннинги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игротерапия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323528" y="1557338"/>
            <a:ext cx="8496944" cy="496800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Время проведения : В свободное время, можно во второй половине дня. Время строго не фиксировано, в зависимости от задач, поставленных педагогом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Особенности методики проведения: Занятие может быть организовано незаметно для ребенка, посредством включения педагога в процесс игровой деятельности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274638"/>
            <a:ext cx="8496944" cy="272256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Здоровье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является состоянием полного физического, душевного и социального благополучия, а не только отсутствием болезней и физических дефектов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2997200"/>
            <a:ext cx="8496944" cy="352814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«Я не боюсь еще и еще раз сказать: забота о здоровье - важнейшая работа воспитателя. От жизнерадостности, бодрости детей зависит их духовная жизнь, мировоззрение, умственное развитие, прочность знаний, вера в свои силы» .</a:t>
            </a:r>
          </a:p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В. Сухомлинский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332657"/>
            <a:ext cx="8496944" cy="12246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Занятия по формированию здорового образа жизни (занятия из серии «Уроки здоровья»).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323528" y="1700213"/>
            <a:ext cx="8496944" cy="4825131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Angsana New" pitchFamily="18" charset="-34"/>
              </a:rPr>
              <a:t>Время проведения : 1 раз в неделю по 25-30 мин. со старшего возраста .</a:t>
            </a:r>
          </a:p>
          <a:p>
            <a:r>
              <a:rPr lang="ru-RU" sz="3200" dirty="0" smtClean="0">
                <a:latin typeface="Times New Roman" pitchFamily="18" charset="0"/>
                <a:cs typeface="Angsana New" pitchFamily="18" charset="-34"/>
              </a:rPr>
              <a:t>Особенности методики проведения: Могут быть включены в сетку занятий в образовательную область «Познание</a:t>
            </a:r>
            <a:r>
              <a:rPr lang="ru-RU" sz="3200" dirty="0" smtClean="0">
                <a:cs typeface="Angsana New" pitchFamily="18" charset="-34"/>
              </a:rPr>
              <a:t>»</a:t>
            </a:r>
            <a:endParaRPr lang="ru-RU" sz="3200" dirty="0"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332656"/>
            <a:ext cx="8496944" cy="864319"/>
          </a:xfrm>
        </p:spPr>
        <p:txBody>
          <a:bodyPr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Самомассаж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323528" y="1340768"/>
            <a:ext cx="8508107" cy="518457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Время проведения : В зависимости от поставленных педагогом целей, сеансами либо в различных формах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оздоровительной работы.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Особенности методики проведения: Необходимо объяснить ребенку серьезность процедуры и дать детям элементарные знания о том, как не нанести вред своему организму.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D:\фото для доклада2\P110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645024"/>
            <a:ext cx="3671887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D:\фото для доклада\P10909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89040"/>
            <a:ext cx="3357563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23528" y="332656"/>
            <a:ext cx="8496944" cy="719857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Коррекционные технологии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323528" y="1196975"/>
            <a:ext cx="8496944" cy="5328369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 Технологии музыкального воздействия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Арт-терапия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Сказкотерапия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 Технологии воздействия цветом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Психогимнастика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 Фонетическая ритми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 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 Технологии коррекции поведения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333375"/>
            <a:ext cx="8496944" cy="2519363"/>
          </a:xfrm>
        </p:spPr>
        <p:txBody>
          <a:bodyPr anchor="b">
            <a:no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Арттерапия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Арттерапия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воздействие средствами искусства на ребенка. Выделяют различные ее виды в зависимости от средств воздействия: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музыка – музыкотерапия ; литература,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книга-библиотерапия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театр.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образимаготерапия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изобразительное искусство- это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изотерапия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танец, движение-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кинезитерапия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2205038"/>
            <a:ext cx="8496944" cy="432030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Время проведения : Сеансами по 10-12 занятий по 30-35 мин. со средней группы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Особенности методики проведения: Занятия проводят по подгруппам 10-13 человек, программа имеет диагностический инструментарий и предполагает протоколы занятий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P109054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4221088"/>
            <a:ext cx="3827462" cy="2223716"/>
          </a:xfrm>
          <a:prstGeom prst="rect">
            <a:avLst/>
          </a:prstGeom>
        </p:spPr>
      </p:pic>
      <p:pic>
        <p:nvPicPr>
          <p:cNvPr id="5" name="Содержимое 5" descr="P109055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4008" y="4293096"/>
            <a:ext cx="3673549" cy="2232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332656"/>
            <a:ext cx="8496944" cy="64884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Технологии музыкального воздействия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323528" y="1052513"/>
            <a:ext cx="8496944" cy="499268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Время проведения : В различных формах физкультурно-оздоровительной работы; либо отдельные занятия 2-4 раза в месяц в зависимости от поставленных целей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Особенности методики проведения: Используются в качестве вспомогательного средства как часть других технологий; для снятия напряжения, повышения эмоционального настроя и пр.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6" descr="SAM_793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1560" y="3645024"/>
            <a:ext cx="3619500" cy="2714625"/>
          </a:xfrm>
          <a:prstGeom prst="rect">
            <a:avLst/>
          </a:prstGeom>
        </p:spPr>
      </p:pic>
      <p:pic>
        <p:nvPicPr>
          <p:cNvPr id="5" name="Содержимое 9" descr="DSCF54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99992" y="3717032"/>
            <a:ext cx="4038600" cy="2532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404665"/>
            <a:ext cx="8496944" cy="720874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Сказкотерапия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323528" y="1268413"/>
            <a:ext cx="8496944" cy="525693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Время проведения : 2-4 занятия в месяц по 30 мин. со старшего возраста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Особенности методики проведения: Занятия используют для психологической терапевтической и развивающей работы. Сказку может рассказывать взрослый, либо это может быть групповое рассказывание, где рассказчиком является не один человек, а группа детей.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149080"/>
            <a:ext cx="339566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89040"/>
            <a:ext cx="4000500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332656"/>
            <a:ext cx="8496944" cy="648419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Технологии воздействия цветом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323528" y="1052513"/>
            <a:ext cx="8496944" cy="5472831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Время проведения : Как специальное занятие 2-4 раза в месяц в зависимости от поставленных задач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Особенности методики проведения: Необходимо уделять особое внимание цветовой гамме интерьеров ДОУ. Правильно подобранные цвета снимают напряжение и повышают эмоциональный настрой ребенка.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333375"/>
            <a:ext cx="8496944" cy="792163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Технологии коррекции поведения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323528" y="1484313"/>
            <a:ext cx="8496944" cy="496902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Время проведения : Сеансами по 10-12 занятий по 25-30 мин. со старшего возраста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Особенности методики проведения: Проводятся по специальным методикам в малых группах по 6-8 человек. Группы составляются не по одному признаку - дети с разными проблемами занимаются в одной группе. Занятия проводятся в игровой форме, имеют диагностический инструментарий и протоколы занятий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332656"/>
            <a:ext cx="8496944" cy="719857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ИСПОЛЬЗОВАНИЕ ЗДОРОВЬЕСБЕРЕГАЮЩИХ ТЕХНОЛОГИЙ В РЕЖИМЕ ДНЯ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1125538"/>
            <a:ext cx="8496944" cy="532779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Утренняя гимнастика: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дыхательная гимнастика;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пальчиковая гимнастика;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общеразвивающие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упражнения;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танцевальные упражнения, ритмопластика;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элементов упражнений из различных оздоровительных методик: аэробика,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стретчинг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др.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Перед занятиями: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различные виды массажа (точечный массаж,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др.);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пальчиковая гимнастика, гимнастика для глаз. </a:t>
            </a: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На занятиях: 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физкультминутки;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смена динамических поз;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дыхательные упражнения;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пальчиковая гимнастика;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гимнастика для глаз.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395536" y="764704"/>
            <a:ext cx="7788027" cy="52804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Утренняя прогулка: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дыхательная гимнастика, включающая мышечные упражнения;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оздоровительная ходьба, бег.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Перед сном: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-релаксация,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саморегуляция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закаливающие процедуры. </a:t>
            </a:r>
          </a:p>
          <a:p>
            <a:pPr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После сна: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-гимнастика пробуждения;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-дыхательная гимнастика;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-пальчиковая гимнастика;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-ходьба с использованием специального физкультурного оборудования (предупреждение плоскостопия, исправление (профилактика) осанки, сколиоза), закаливающие процедуры.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Перед ужином: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-массаж на профилактику простудных заболеваний;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-дыхательная гимнастика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476250"/>
            <a:ext cx="8496944" cy="649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Здоровый образ жизни </a:t>
            </a:r>
            <a:r>
              <a:rPr lang="ru-RU" dirty="0" smtClean="0"/>
              <a:t>–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323528" y="1268413"/>
            <a:ext cx="7860035" cy="50403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это концепция жизнедеятельности человека, направленная на улучшение и сохранение здоровья с помощью соответствующего питания, физической подготовки, морального настроя и отказа от вредных привычек.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23528" y="332657"/>
            <a:ext cx="8496944" cy="4752527"/>
          </a:xfrm>
        </p:spPr>
        <p:txBody>
          <a:bodyPr/>
          <a:lstStyle/>
          <a:p>
            <a:pPr algn="ctr"/>
            <a:r>
              <a:rPr lang="ru-RU" sz="8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188641"/>
            <a:ext cx="8496944" cy="1080119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Задачи работы по формированию здорового образа жизни дошкольников: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323528" y="1196752"/>
            <a:ext cx="8496944" cy="566124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представления о том, что быть здоровым - хорошо, а болеть - плохо; о некоторых признаках здоровья;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воспитывать навыки здорового поведения: любить двигаться; есть побольше овощей, фруктов; мыть руки после каждого загрязнения; не злиться и не волноваться; быть доброжелательным; больше бывать на свежем воздухе; соблюдать режим;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помочь овладеть устойчивыми навыками поведения;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вырабатывать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навыки правильной осанки;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обогащать знания детей о физкультурном движении в целом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332656"/>
            <a:ext cx="8496944" cy="648419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технология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323528" y="1052736"/>
            <a:ext cx="8496944" cy="50641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284984"/>
            <a:ext cx="28575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333375"/>
            <a:ext cx="8496944" cy="574675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ВИДЫ ЗДОРОВЬЕСБЕРЕГАЮЩИХ ТЕХНОЛОГИЙ: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323528" y="981075"/>
            <a:ext cx="8496944" cy="5256213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медико-профuлактические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• физкультурно-оздоровительные;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технологии обеспечения социально- психологического благополучия ребенка;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здоровьеобогащения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педагогов дошкольного образования;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валеологического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просвещения родителей;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образовательные технологии в детском саду.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ГЛАВНЫЕ ПРИНЦИПЫ ЗДОРОВЬЕСБЕРЕГАЮЩИХ ТЕХНОЛОГИЙ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«Не навреди!»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Принцип сознательности и активности.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Принцип непрерывности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здоровьесберегающего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процесса.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Принцип всестороннего и гармонического развития личности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Принцип доступности и индивидуальности.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Принцип систематичности и последовательности.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Принцип системного чередования нагрузок и отдыха.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Принцип постепенного наращивания оздоровительных воздействий.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323528" y="476250"/>
            <a:ext cx="8496944" cy="100806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ДОУ чаще всего используют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технологии по следующим направлениям 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468344" y="1484784"/>
          <a:ext cx="8183880" cy="4560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23528" y="260648"/>
            <a:ext cx="8496944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Технологии сохранения и стимулирования здоровья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323528" y="1340768"/>
            <a:ext cx="8496944" cy="518457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 Динамические паузы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 Подвижные и спортивные игры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 Релаксация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 Гимнастика пальчиковая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 Гимнастика дыхательная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 Динамическая гимнастика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 Гимнастика корригирующая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 Гимнастика ортопедическая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9 Ритмопластика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Стретчинг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404813"/>
            <a:ext cx="8496944" cy="29527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/>
              <a:t> </a:t>
            </a:r>
            <a:r>
              <a:rPr lang="ru-RU" dirty="0" smtClean="0"/>
              <a:t>Ритмопластика</a:t>
            </a:r>
            <a:br>
              <a:rPr lang="ru-RU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Ритмопластика-это гимнастика с оздоровительной направленностью, основным средством которой являются комплексы  гимнастических  упражнений, различные по своему характеру,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выполняемые под ритмическую музыку , оформленные танцевальными движениями.  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2852738"/>
            <a:ext cx="8496944" cy="36005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Времяпроведения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: Не раньше чем через 30 мин. после приема пищи, 2 раза в неделю по 30 мин. со среднего возраста 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Особенности методики проведения: Обратить внимание на художественную ценность, величину физической нагрузки и ее соразмерность возрастным показателям ребенка.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664</TotalTime>
  <Words>1346</Words>
  <Application>Microsoft Office PowerPoint</Application>
  <PresentationFormat>Экран (4:3)</PresentationFormat>
  <Paragraphs>146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Аспект</vt:lpstr>
      <vt:lpstr>«Сохранение и укрепление здоровья ребенка в условиях ДОУ» </vt:lpstr>
      <vt:lpstr>Здоровье  является состоянием полного физического, душевного и социального благополучия, а не только отсутствием болезней и физических дефектов</vt:lpstr>
      <vt:lpstr>Здоровый образ жизни –</vt:lpstr>
      <vt:lpstr>Задачи работы по формированию здорового образа жизни дошкольников:</vt:lpstr>
      <vt:lpstr>Здоровьесберегающая технология </vt:lpstr>
      <vt:lpstr>ВИДЫ ЗДОРОВЬЕСБЕРЕГАЮЩИХ ТЕХНОЛОГИЙ:</vt:lpstr>
      <vt:lpstr>В ДОУ чаще всего используют здоровьесберегающие технологии по следующим направлениям :</vt:lpstr>
      <vt:lpstr>Технологии сохранения и стимулирования здоровья</vt:lpstr>
      <vt:lpstr>  Ритмопластика Ритмопластика-это гимнастика с оздоровительной направленностью, основным средством которой являются комплексы  гимнастических  упражнений, различные по своему характеру,  выполняемые под ритмическую музыку , оформленные танцевальными движениями.  </vt:lpstr>
      <vt:lpstr>Динамические паузы Динамическая пауза-это кратковременное мероприятие (в течение 1-2 минут) мероприятие, которое способствует укреплению организма ребенка, повышает его работоспособность .Динамическая пауза проводится с целью активно изменить деятельность детей и этим ослабить утомление, а затем снова переключить их на продолжение ООД.  </vt:lpstr>
      <vt:lpstr>Подвижные и спортивные игры</vt:lpstr>
      <vt:lpstr>Релаксация Релаксация- глубокое  мышечное расслабление, сопровождающееся  снятием психического напряжения.</vt:lpstr>
      <vt:lpstr>Гимнастика пальчиковая</vt:lpstr>
      <vt:lpstr>Гимнастика для глаз</vt:lpstr>
      <vt:lpstr>Гимнастика бодрящая</vt:lpstr>
      <vt:lpstr>Гимнастика корригирующая Корригирующая гимнастика-разновидность лечебной гимнастики.У детей представляет собой систему специальных физических упражнений, применяемых в основном для устранения нарушений осанки и искривлений позвоночника; оказывает и общеукрепляющее действие на организм.    </vt:lpstr>
      <vt:lpstr>Гимнастика ортопедическая</vt:lpstr>
      <vt:lpstr>Технологии обучения здоровому образу жизни:</vt:lpstr>
      <vt:lpstr>Проблемно-игровые технологии (игротреннинги и игротерапия)</vt:lpstr>
      <vt:lpstr>Занятия по формированию здорового образа жизни (занятия из серии «Уроки здоровья»).</vt:lpstr>
      <vt:lpstr>Самомассаж</vt:lpstr>
      <vt:lpstr>Коррекционные технологии</vt:lpstr>
      <vt:lpstr>Арттерапия Арттерапия- воздействие средствами искусства на ребенка. Выделяют различные ее виды в зависимости от средств воздействия:  музыка – музыкотерапия ; литература, книга-библиотерапия; театр. образимаготерапия; изобразительное искусство- это изотерапия; танец, движение- кинезитерапия.  </vt:lpstr>
      <vt:lpstr>Технологии музыкального воздействия</vt:lpstr>
      <vt:lpstr>Сказкотерапия</vt:lpstr>
      <vt:lpstr>Технологии воздействия цветом</vt:lpstr>
      <vt:lpstr>Технологии коррекции поведения</vt:lpstr>
      <vt:lpstr>ИСПОЛЬЗОВАНИЕ ЗДОРОВЬЕСБЕРЕГАЮЩИХ ТЕХНОЛОГИЙ В РЕЖИМЕ ДНЯ</vt:lpstr>
      <vt:lpstr>Презентация PowerPoint</vt:lpstr>
      <vt:lpstr>Спасибо за внимание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Здоровье- здоровье является состоянием полного физического, душевного и социального благополучия, а не только отсутствием болезней и физических дефектов</dc:title>
  <dc:creator>user</dc:creator>
  <cp:lastModifiedBy>InoX</cp:lastModifiedBy>
  <cp:revision>130</cp:revision>
  <dcterms:created xsi:type="dcterms:W3CDTF">2018-01-24T06:25:17Z</dcterms:created>
  <dcterms:modified xsi:type="dcterms:W3CDTF">2019-04-08T16:52:30Z</dcterms:modified>
</cp:coreProperties>
</file>