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938D-6211-463B-861A-900A85478BA4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674E8-FB0F-41A9-8F3D-4BD6AA186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5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14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9.jpe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1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Животные Африки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для детей старшего дошкольного возраста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festival.1september.ru/articles/591995/presentation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4581128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28384" y="6021288"/>
            <a:ext cx="1115616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3568" y="0"/>
            <a:ext cx="7848872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Назови правильный вариант ответа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79712" y="980728"/>
            <a:ext cx="56166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 Посмотрите! Конь в матроске!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чёрно-белую полоску!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Нет, я вовсе не лошадка!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А о ком тогда загадка?</a:t>
            </a:r>
          </a:p>
        </p:txBody>
      </p:sp>
      <p:pic>
        <p:nvPicPr>
          <p:cNvPr id="19458" name="Picture 2" descr="ЗЕБР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564904"/>
            <a:ext cx="2555776" cy="2808312"/>
          </a:xfrm>
          <a:prstGeom prst="rect">
            <a:avLst/>
          </a:prstGeom>
          <a:noFill/>
        </p:spPr>
      </p:pic>
      <p:pic>
        <p:nvPicPr>
          <p:cNvPr id="19460" name="Picture 4" descr="КРОКОДИЛ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077072"/>
            <a:ext cx="2952750" cy="2780928"/>
          </a:xfrm>
          <a:prstGeom prst="rect">
            <a:avLst/>
          </a:prstGeom>
          <a:noFill/>
        </p:spPr>
      </p:pic>
      <p:pic>
        <p:nvPicPr>
          <p:cNvPr id="19462" name="Picture 6" descr="ГАЗЕЛЬ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564904"/>
            <a:ext cx="2952750" cy="2952328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84368" y="6165304"/>
            <a:ext cx="1259632" cy="6926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0.liveinternet.ru/images/attach/c/11/114/944/114944400_1405803194_ZGxwaKa_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339752" y="4437112"/>
            <a:ext cx="453650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ще раз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668344" y="5517232"/>
            <a:ext cx="1080120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77/81088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79712" y="3573016"/>
            <a:ext cx="655272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Попробуй еще раз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884368" y="5733256"/>
            <a:ext cx="1259632" cy="11247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pt4web.ru/images/15/676/310/img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firstslide" highlightClick="1"/>
          </p:cNvPr>
          <p:cNvSpPr/>
          <p:nvPr/>
        </p:nvSpPr>
        <p:spPr>
          <a:xfrm>
            <a:off x="8028384" y="6021288"/>
            <a:ext cx="1115616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0"/>
            <a:ext cx="9144000" cy="11247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 правильный вариант ответа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736" y="1196752"/>
            <a:ext cx="4824536" cy="23762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зоопарке, верь ,не верь,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Проживает чудо- зверь.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него рука- во лбу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 похожа на трубу!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0392" y="6021288"/>
            <a:ext cx="1043608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festival.1september.ru/articles/608590/presentation/0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2195736" cy="3429000"/>
          </a:xfrm>
          <a:prstGeom prst="rect">
            <a:avLst/>
          </a:prstGeom>
          <a:noFill/>
        </p:spPr>
      </p:pic>
      <p:pic>
        <p:nvPicPr>
          <p:cNvPr id="6" name="Picture 6" descr="http://festival.1september.ru/articles/608590/presentation/11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573016"/>
            <a:ext cx="2448272" cy="3284984"/>
          </a:xfrm>
          <a:prstGeom prst="rect">
            <a:avLst/>
          </a:prstGeom>
          <a:noFill/>
        </p:spPr>
      </p:pic>
      <p:pic>
        <p:nvPicPr>
          <p:cNvPr id="7" name="Picture 8" descr="http://fs1.ppt4web.ru/images/95369/137293/640/img23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1772816"/>
            <a:ext cx="212372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91680" y="692696"/>
            <a:ext cx="6408712" cy="79208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Попробуй еще раз</a:t>
            </a:r>
            <a:endParaRPr lang="ru-RU" dirty="0"/>
          </a:p>
        </p:txBody>
      </p:sp>
      <p:pic>
        <p:nvPicPr>
          <p:cNvPr id="18434" name="Picture 2" descr="http://classicbus.ru/default/image/aHR0cDovL3d3dy51Y2hwb3J0YWwucnUvX2xkLzI5Mi8wMDU2MTkxMS5qcG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1691680" y="2348880"/>
            <a:ext cx="3888432" cy="24482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Попробуй еще раз</a:t>
            </a:r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956376" y="6021288"/>
            <a:ext cx="1187624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1.liveinternet.ru/images/attach/c/6/89/791/89791755_x_c44685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2051720" y="1844824"/>
            <a:ext cx="4896544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тебя получится, попробуй еще раз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172400" y="6021288"/>
            <a:ext cx="971600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5klass.net/datas/okruzhajuschij-mir/Mir-chuvstv-cheloveka/0040-040-Ty-molod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1187624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6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Назови правильный вариант ответа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836712"/>
            <a:ext cx="417646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жаркой Африке гуляет,</a:t>
            </a:r>
          </a:p>
          <a:p>
            <a:pPr algn="ctr"/>
            <a:r>
              <a:rPr lang="ru-RU" dirty="0" smtClean="0"/>
              <a:t>Длинной шеей удивляет,</a:t>
            </a:r>
          </a:p>
          <a:p>
            <a:pPr algn="ctr"/>
            <a:r>
              <a:rPr lang="ru-RU" dirty="0" smtClean="0"/>
              <a:t>Сам высокий ,будто шкаф</a:t>
            </a:r>
          </a:p>
          <a:p>
            <a:pPr algn="ctr"/>
            <a:r>
              <a:rPr lang="ru-RU" dirty="0" smtClean="0"/>
              <a:t>Желтый, в пятнышках….</a:t>
            </a:r>
            <a:endParaRPr lang="ru-RU" dirty="0"/>
          </a:p>
        </p:txBody>
      </p:sp>
      <p:pic>
        <p:nvPicPr>
          <p:cNvPr id="23554" name="Picture 2" descr="ЖИРАФ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24944"/>
            <a:ext cx="2736304" cy="3744416"/>
          </a:xfrm>
          <a:prstGeom prst="rect">
            <a:avLst/>
          </a:prstGeom>
          <a:noFill/>
        </p:spPr>
      </p:pic>
      <p:pic>
        <p:nvPicPr>
          <p:cNvPr id="23556" name="Picture 4" descr="НОСОРОГ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2555776" cy="3577953"/>
          </a:xfrm>
          <a:prstGeom prst="rect">
            <a:avLst/>
          </a:prstGeom>
          <a:noFill/>
        </p:spPr>
      </p:pic>
      <p:pic>
        <p:nvPicPr>
          <p:cNvPr id="23558" name="Picture 6" descr="ЗЕБРА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1988840"/>
            <a:ext cx="2267744" cy="3433937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00" y="6093296"/>
            <a:ext cx="97160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edsovet.su/_ld/377/81088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79712" y="3573016"/>
            <a:ext cx="655272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получится,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попробуй еще раз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vopros-otvet.pp.ua/image/pliizrebyata-budte-lyudmi-resh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7956376" y="6021288"/>
            <a:ext cx="1187624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555776" y="4581128"/>
            <a:ext cx="4680520" cy="648072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Попробуй еще  раз!!!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900igr.net/datas/okruzhajuschij-mir/Lesnye-opasnosti/0013-013-Molod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028384" y="5949280"/>
            <a:ext cx="1115616" cy="9087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99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Животные Африки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Африки</dc:title>
  <dc:creator>Gold Windows XP 2016</dc:creator>
  <cp:lastModifiedBy>Gold Windows XP 2016</cp:lastModifiedBy>
  <cp:revision>4</cp:revision>
  <dcterms:created xsi:type="dcterms:W3CDTF">2016-05-23T10:53:41Z</dcterms:created>
  <dcterms:modified xsi:type="dcterms:W3CDTF">2016-05-24T04:14:18Z</dcterms:modified>
</cp:coreProperties>
</file>