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4" r:id="rId4"/>
    <p:sldId id="257" r:id="rId5"/>
    <p:sldId id="258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30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AF72-17B4-476D-82F7-C32B76F85C5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0052C-2A5B-4C87-A578-27DE28674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5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0052C-2A5B-4C87-A578-27DE28674F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7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0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5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1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2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9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E5889-7EBD-4137-BC47-868093C6DAD0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B36D8CA-E575-43DF-BF07-0567514BF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6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50262" y="4768334"/>
            <a:ext cx="3582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Е.Н. Беседина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500" y="398319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ДЕТЕЙ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39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74" y="1225822"/>
            <a:ext cx="11544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закреплять представления детей старшего дошкольного возраста об особенностях внешнего вида диких животных.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диких животных;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Развивать: внимание, память, мышление детей старшего дошкольного возраста;.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правильным произношением диких животных, за осанкой;.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благоприятные условия для развития зрительного восприятия, ориентировки на плоскости;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социальное поведение со взрослыми и сверстниками в процессе совместной деятельности.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3831" y="1808747"/>
            <a:ext cx="7090611" cy="1876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проводит воспитатель, сопровождая её презентацией;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слайдах  написаны  задания для ребят. Необходимо объяснить ответ и нажать «мышкой»  на  правильный вариант ответа;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верный - появится картинка, или исчезнет, либо увеличится.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ответ не верный –  картинка исчезнет,  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поменяет цвет или будет вращаться.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3261" r="44838" b="41051"/>
          <a:stretch/>
        </p:blipFill>
        <p:spPr>
          <a:xfrm>
            <a:off x="4317424" y="1801624"/>
            <a:ext cx="3948545" cy="2683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3261" r="47096" b="41051"/>
          <a:stretch/>
        </p:blipFill>
        <p:spPr>
          <a:xfrm>
            <a:off x="8265969" y="135284"/>
            <a:ext cx="3714749" cy="2635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3261" r="47344" b="45785"/>
          <a:stretch/>
        </p:blipFill>
        <p:spPr>
          <a:xfrm>
            <a:off x="602674" y="512617"/>
            <a:ext cx="3886199" cy="2535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3261" r="47524" b="41051"/>
          <a:stretch/>
        </p:blipFill>
        <p:spPr>
          <a:xfrm>
            <a:off x="356755" y="3593344"/>
            <a:ext cx="3872346" cy="2770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3261" r="44838" b="41051"/>
          <a:stretch/>
        </p:blipFill>
        <p:spPr>
          <a:xfrm>
            <a:off x="8104909" y="3740726"/>
            <a:ext cx="3975581" cy="2701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6775" y="138055"/>
            <a:ext cx="3766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ходит без дороги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сосен и берез,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он спит в берлоге,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мороза прячет нос.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027" y="1983014"/>
            <a:ext cx="432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скачет - ушки прячет,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Встанет столбом - ушки торчком.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3698" y="1779982"/>
            <a:ext cx="3224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фыркающий носик?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в иголках хвостик?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за шарик как репей,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бегает быстрей?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01" y="3438597"/>
            <a:ext cx="2689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чудище такое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чаще леса завелось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вешалка с рогами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 это – ….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4909" y="3593344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 кошки рост,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норе, в лесу.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 рыжий хвост,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знаем мы лесу…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51187" r="40018" b="9551"/>
          <a:stretch/>
        </p:blipFill>
        <p:spPr>
          <a:xfrm>
            <a:off x="-2017999" y="706846"/>
            <a:ext cx="1842654" cy="20643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1" r="21337" b="64950"/>
          <a:stretch/>
        </p:blipFill>
        <p:spPr>
          <a:xfrm>
            <a:off x="12411509" y="2430730"/>
            <a:ext cx="1662546" cy="1842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0" b="65415"/>
          <a:stretch/>
        </p:blipFill>
        <p:spPr>
          <a:xfrm>
            <a:off x="12330979" y="4407184"/>
            <a:ext cx="1823605" cy="1818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6" t="51713" r="20481" b="8761"/>
          <a:stretch/>
        </p:blipFill>
        <p:spPr>
          <a:xfrm>
            <a:off x="12286263" y="414138"/>
            <a:ext cx="1773383" cy="20781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9" t="57609" b="10869"/>
          <a:stretch/>
        </p:blipFill>
        <p:spPr>
          <a:xfrm>
            <a:off x="-2015835" y="2981576"/>
            <a:ext cx="1838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89284 0.51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57839 -0.0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4714 -0.6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91185 0.210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86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2186" r="74854" b="77292"/>
          <a:stretch/>
        </p:blipFill>
        <p:spPr>
          <a:xfrm>
            <a:off x="3558057" y="3655218"/>
            <a:ext cx="1485900" cy="1343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3823" r="61452" b="78429"/>
          <a:stretch/>
        </p:blipFill>
        <p:spPr>
          <a:xfrm>
            <a:off x="1516388" y="971549"/>
            <a:ext cx="2312662" cy="2290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27950" r="74855" b="53929"/>
          <a:stretch/>
        </p:blipFill>
        <p:spPr>
          <a:xfrm>
            <a:off x="374324" y="3655218"/>
            <a:ext cx="1514476" cy="1185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52183" r="76238" b="30787"/>
          <a:stretch/>
        </p:blipFill>
        <p:spPr>
          <a:xfrm>
            <a:off x="1888800" y="5248272"/>
            <a:ext cx="1343026" cy="1114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4" t="3496" r="33960" b="78601"/>
          <a:stretch/>
        </p:blipFill>
        <p:spPr>
          <a:xfrm>
            <a:off x="9854550" y="2483642"/>
            <a:ext cx="1628775" cy="1171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6" t="3732" r="20863" b="79409"/>
          <a:stretch/>
        </p:blipFill>
        <p:spPr>
          <a:xfrm>
            <a:off x="8248649" y="4248149"/>
            <a:ext cx="2171701" cy="2057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4" t="27731" r="34882" b="51965"/>
          <a:stretch/>
        </p:blipFill>
        <p:spPr>
          <a:xfrm>
            <a:off x="8562974" y="788129"/>
            <a:ext cx="1543050" cy="13287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0" t="52402" r="35036" b="30350"/>
          <a:stretch/>
        </p:blipFill>
        <p:spPr>
          <a:xfrm>
            <a:off x="6841800" y="2309812"/>
            <a:ext cx="1428750" cy="1128713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>
          <a:xfrm>
            <a:off x="5257800" y="953511"/>
            <a:ext cx="1584000" cy="5835638"/>
          </a:xfrm>
          <a:custGeom>
            <a:avLst/>
            <a:gdLst>
              <a:gd name="connsiteX0" fmla="*/ 228600 w 1466850"/>
              <a:gd name="connsiteY0" fmla="*/ 0 h 6801259"/>
              <a:gd name="connsiteX1" fmla="*/ 323850 w 1466850"/>
              <a:gd name="connsiteY1" fmla="*/ 38100 h 6801259"/>
              <a:gd name="connsiteX2" fmla="*/ 438150 w 1466850"/>
              <a:gd name="connsiteY2" fmla="*/ 114300 h 6801259"/>
              <a:gd name="connsiteX3" fmla="*/ 514350 w 1466850"/>
              <a:gd name="connsiteY3" fmla="*/ 152400 h 6801259"/>
              <a:gd name="connsiteX4" fmla="*/ 609600 w 1466850"/>
              <a:gd name="connsiteY4" fmla="*/ 209550 h 6801259"/>
              <a:gd name="connsiteX5" fmla="*/ 685800 w 1466850"/>
              <a:gd name="connsiteY5" fmla="*/ 228600 h 6801259"/>
              <a:gd name="connsiteX6" fmla="*/ 742950 w 1466850"/>
              <a:gd name="connsiteY6" fmla="*/ 266700 h 6801259"/>
              <a:gd name="connsiteX7" fmla="*/ 800100 w 1466850"/>
              <a:gd name="connsiteY7" fmla="*/ 285750 h 6801259"/>
              <a:gd name="connsiteX8" fmla="*/ 895350 w 1466850"/>
              <a:gd name="connsiteY8" fmla="*/ 323850 h 6801259"/>
              <a:gd name="connsiteX9" fmla="*/ 952500 w 1466850"/>
              <a:gd name="connsiteY9" fmla="*/ 342900 h 6801259"/>
              <a:gd name="connsiteX10" fmla="*/ 1085850 w 1466850"/>
              <a:gd name="connsiteY10" fmla="*/ 419100 h 6801259"/>
              <a:gd name="connsiteX11" fmla="*/ 1219200 w 1466850"/>
              <a:gd name="connsiteY11" fmla="*/ 476250 h 6801259"/>
              <a:gd name="connsiteX12" fmla="*/ 1295400 w 1466850"/>
              <a:gd name="connsiteY12" fmla="*/ 552450 h 6801259"/>
              <a:gd name="connsiteX13" fmla="*/ 1352550 w 1466850"/>
              <a:gd name="connsiteY13" fmla="*/ 590550 h 6801259"/>
              <a:gd name="connsiteX14" fmla="*/ 1390650 w 1466850"/>
              <a:gd name="connsiteY14" fmla="*/ 704850 h 6801259"/>
              <a:gd name="connsiteX15" fmla="*/ 1409700 w 1466850"/>
              <a:gd name="connsiteY15" fmla="*/ 762000 h 6801259"/>
              <a:gd name="connsiteX16" fmla="*/ 1371600 w 1466850"/>
              <a:gd name="connsiteY16" fmla="*/ 1123950 h 6801259"/>
              <a:gd name="connsiteX17" fmla="*/ 1333500 w 1466850"/>
              <a:gd name="connsiteY17" fmla="*/ 1181100 h 6801259"/>
              <a:gd name="connsiteX18" fmla="*/ 1276350 w 1466850"/>
              <a:gd name="connsiteY18" fmla="*/ 1200150 h 6801259"/>
              <a:gd name="connsiteX19" fmla="*/ 1143000 w 1466850"/>
              <a:gd name="connsiteY19" fmla="*/ 1276350 h 6801259"/>
              <a:gd name="connsiteX20" fmla="*/ 1085850 w 1466850"/>
              <a:gd name="connsiteY20" fmla="*/ 1314450 h 6801259"/>
              <a:gd name="connsiteX21" fmla="*/ 971550 w 1466850"/>
              <a:gd name="connsiteY21" fmla="*/ 1352550 h 6801259"/>
              <a:gd name="connsiteX22" fmla="*/ 914400 w 1466850"/>
              <a:gd name="connsiteY22" fmla="*/ 1371600 h 6801259"/>
              <a:gd name="connsiteX23" fmla="*/ 857250 w 1466850"/>
              <a:gd name="connsiteY23" fmla="*/ 1409700 h 6801259"/>
              <a:gd name="connsiteX24" fmla="*/ 742950 w 1466850"/>
              <a:gd name="connsiteY24" fmla="*/ 1447800 h 6801259"/>
              <a:gd name="connsiteX25" fmla="*/ 685800 w 1466850"/>
              <a:gd name="connsiteY25" fmla="*/ 1466850 h 6801259"/>
              <a:gd name="connsiteX26" fmla="*/ 609600 w 1466850"/>
              <a:gd name="connsiteY26" fmla="*/ 1504950 h 6801259"/>
              <a:gd name="connsiteX27" fmla="*/ 571500 w 1466850"/>
              <a:gd name="connsiteY27" fmla="*/ 1619250 h 6801259"/>
              <a:gd name="connsiteX28" fmla="*/ 495300 w 1466850"/>
              <a:gd name="connsiteY28" fmla="*/ 1657350 h 6801259"/>
              <a:gd name="connsiteX29" fmla="*/ 323850 w 1466850"/>
              <a:gd name="connsiteY29" fmla="*/ 1809750 h 6801259"/>
              <a:gd name="connsiteX30" fmla="*/ 266700 w 1466850"/>
              <a:gd name="connsiteY30" fmla="*/ 1866900 h 6801259"/>
              <a:gd name="connsiteX31" fmla="*/ 209550 w 1466850"/>
              <a:gd name="connsiteY31" fmla="*/ 1924050 h 6801259"/>
              <a:gd name="connsiteX32" fmla="*/ 190500 w 1466850"/>
              <a:gd name="connsiteY32" fmla="*/ 2247900 h 6801259"/>
              <a:gd name="connsiteX33" fmla="*/ 304800 w 1466850"/>
              <a:gd name="connsiteY33" fmla="*/ 2476500 h 6801259"/>
              <a:gd name="connsiteX34" fmla="*/ 361950 w 1466850"/>
              <a:gd name="connsiteY34" fmla="*/ 2533650 h 6801259"/>
              <a:gd name="connsiteX35" fmla="*/ 457200 w 1466850"/>
              <a:gd name="connsiteY35" fmla="*/ 2647950 h 6801259"/>
              <a:gd name="connsiteX36" fmla="*/ 514350 w 1466850"/>
              <a:gd name="connsiteY36" fmla="*/ 2667000 h 6801259"/>
              <a:gd name="connsiteX37" fmla="*/ 571500 w 1466850"/>
              <a:gd name="connsiteY37" fmla="*/ 2705100 h 6801259"/>
              <a:gd name="connsiteX38" fmla="*/ 628650 w 1466850"/>
              <a:gd name="connsiteY38" fmla="*/ 2724150 h 6801259"/>
              <a:gd name="connsiteX39" fmla="*/ 685800 w 1466850"/>
              <a:gd name="connsiteY39" fmla="*/ 2762250 h 6801259"/>
              <a:gd name="connsiteX40" fmla="*/ 762000 w 1466850"/>
              <a:gd name="connsiteY40" fmla="*/ 2800350 h 6801259"/>
              <a:gd name="connsiteX41" fmla="*/ 857250 w 1466850"/>
              <a:gd name="connsiteY41" fmla="*/ 2838450 h 6801259"/>
              <a:gd name="connsiteX42" fmla="*/ 914400 w 1466850"/>
              <a:gd name="connsiteY42" fmla="*/ 2876550 h 6801259"/>
              <a:gd name="connsiteX43" fmla="*/ 1028700 w 1466850"/>
              <a:gd name="connsiteY43" fmla="*/ 2914650 h 6801259"/>
              <a:gd name="connsiteX44" fmla="*/ 1143000 w 1466850"/>
              <a:gd name="connsiteY44" fmla="*/ 3009900 h 6801259"/>
              <a:gd name="connsiteX45" fmla="*/ 1181100 w 1466850"/>
              <a:gd name="connsiteY45" fmla="*/ 3067050 h 6801259"/>
              <a:gd name="connsiteX46" fmla="*/ 1162050 w 1466850"/>
              <a:gd name="connsiteY46" fmla="*/ 3257550 h 6801259"/>
              <a:gd name="connsiteX47" fmla="*/ 1104900 w 1466850"/>
              <a:gd name="connsiteY47" fmla="*/ 3314700 h 6801259"/>
              <a:gd name="connsiteX48" fmla="*/ 933450 w 1466850"/>
              <a:gd name="connsiteY48" fmla="*/ 3409950 h 6801259"/>
              <a:gd name="connsiteX49" fmla="*/ 857250 w 1466850"/>
              <a:gd name="connsiteY49" fmla="*/ 3448050 h 6801259"/>
              <a:gd name="connsiteX50" fmla="*/ 800100 w 1466850"/>
              <a:gd name="connsiteY50" fmla="*/ 3467100 h 6801259"/>
              <a:gd name="connsiteX51" fmla="*/ 742950 w 1466850"/>
              <a:gd name="connsiteY51" fmla="*/ 3505200 h 6801259"/>
              <a:gd name="connsiteX52" fmla="*/ 628650 w 1466850"/>
              <a:gd name="connsiteY52" fmla="*/ 3543300 h 6801259"/>
              <a:gd name="connsiteX53" fmla="*/ 514350 w 1466850"/>
              <a:gd name="connsiteY53" fmla="*/ 3600450 h 6801259"/>
              <a:gd name="connsiteX54" fmla="*/ 381000 w 1466850"/>
              <a:gd name="connsiteY54" fmla="*/ 3657600 h 6801259"/>
              <a:gd name="connsiteX55" fmla="*/ 323850 w 1466850"/>
              <a:gd name="connsiteY55" fmla="*/ 3695700 h 6801259"/>
              <a:gd name="connsiteX56" fmla="*/ 247650 w 1466850"/>
              <a:gd name="connsiteY56" fmla="*/ 3752850 h 6801259"/>
              <a:gd name="connsiteX57" fmla="*/ 190500 w 1466850"/>
              <a:gd name="connsiteY57" fmla="*/ 3771900 h 6801259"/>
              <a:gd name="connsiteX58" fmla="*/ 114300 w 1466850"/>
              <a:gd name="connsiteY58" fmla="*/ 3886200 h 6801259"/>
              <a:gd name="connsiteX59" fmla="*/ 76200 w 1466850"/>
              <a:gd name="connsiteY59" fmla="*/ 4057650 h 6801259"/>
              <a:gd name="connsiteX60" fmla="*/ 95250 w 1466850"/>
              <a:gd name="connsiteY60" fmla="*/ 4229100 h 6801259"/>
              <a:gd name="connsiteX61" fmla="*/ 133350 w 1466850"/>
              <a:gd name="connsiteY61" fmla="*/ 4286250 h 6801259"/>
              <a:gd name="connsiteX62" fmla="*/ 361950 w 1466850"/>
              <a:gd name="connsiteY62" fmla="*/ 4457700 h 6801259"/>
              <a:gd name="connsiteX63" fmla="*/ 495300 w 1466850"/>
              <a:gd name="connsiteY63" fmla="*/ 4514850 h 6801259"/>
              <a:gd name="connsiteX64" fmla="*/ 552450 w 1466850"/>
              <a:gd name="connsiteY64" fmla="*/ 4552950 h 6801259"/>
              <a:gd name="connsiteX65" fmla="*/ 609600 w 1466850"/>
              <a:gd name="connsiteY65" fmla="*/ 4572000 h 6801259"/>
              <a:gd name="connsiteX66" fmla="*/ 666750 w 1466850"/>
              <a:gd name="connsiteY66" fmla="*/ 4610100 h 6801259"/>
              <a:gd name="connsiteX67" fmla="*/ 781050 w 1466850"/>
              <a:gd name="connsiteY67" fmla="*/ 4648200 h 6801259"/>
              <a:gd name="connsiteX68" fmla="*/ 914400 w 1466850"/>
              <a:gd name="connsiteY68" fmla="*/ 4705350 h 6801259"/>
              <a:gd name="connsiteX69" fmla="*/ 1162050 w 1466850"/>
              <a:gd name="connsiteY69" fmla="*/ 4781550 h 6801259"/>
              <a:gd name="connsiteX70" fmla="*/ 1238250 w 1466850"/>
              <a:gd name="connsiteY70" fmla="*/ 4819650 h 6801259"/>
              <a:gd name="connsiteX71" fmla="*/ 1352550 w 1466850"/>
              <a:gd name="connsiteY71" fmla="*/ 4857750 h 6801259"/>
              <a:gd name="connsiteX72" fmla="*/ 1409700 w 1466850"/>
              <a:gd name="connsiteY72" fmla="*/ 4972050 h 6801259"/>
              <a:gd name="connsiteX73" fmla="*/ 1466850 w 1466850"/>
              <a:gd name="connsiteY73" fmla="*/ 5086350 h 6801259"/>
              <a:gd name="connsiteX74" fmla="*/ 1409700 w 1466850"/>
              <a:gd name="connsiteY74" fmla="*/ 5410200 h 6801259"/>
              <a:gd name="connsiteX75" fmla="*/ 1276350 w 1466850"/>
              <a:gd name="connsiteY75" fmla="*/ 5524500 h 6801259"/>
              <a:gd name="connsiteX76" fmla="*/ 1200150 w 1466850"/>
              <a:gd name="connsiteY76" fmla="*/ 5543550 h 6801259"/>
              <a:gd name="connsiteX77" fmla="*/ 1085850 w 1466850"/>
              <a:gd name="connsiteY77" fmla="*/ 5600700 h 6801259"/>
              <a:gd name="connsiteX78" fmla="*/ 971550 w 1466850"/>
              <a:gd name="connsiteY78" fmla="*/ 5638800 h 6801259"/>
              <a:gd name="connsiteX79" fmla="*/ 914400 w 1466850"/>
              <a:gd name="connsiteY79" fmla="*/ 5657850 h 6801259"/>
              <a:gd name="connsiteX80" fmla="*/ 723900 w 1466850"/>
              <a:gd name="connsiteY80" fmla="*/ 5734050 h 6801259"/>
              <a:gd name="connsiteX81" fmla="*/ 590550 w 1466850"/>
              <a:gd name="connsiteY81" fmla="*/ 5810250 h 6801259"/>
              <a:gd name="connsiteX82" fmla="*/ 514350 w 1466850"/>
              <a:gd name="connsiteY82" fmla="*/ 5848350 h 6801259"/>
              <a:gd name="connsiteX83" fmla="*/ 419100 w 1466850"/>
              <a:gd name="connsiteY83" fmla="*/ 5886450 h 6801259"/>
              <a:gd name="connsiteX84" fmla="*/ 361950 w 1466850"/>
              <a:gd name="connsiteY84" fmla="*/ 5905500 h 6801259"/>
              <a:gd name="connsiteX85" fmla="*/ 304800 w 1466850"/>
              <a:gd name="connsiteY85" fmla="*/ 5943600 h 6801259"/>
              <a:gd name="connsiteX86" fmla="*/ 228600 w 1466850"/>
              <a:gd name="connsiteY86" fmla="*/ 5981700 h 6801259"/>
              <a:gd name="connsiteX87" fmla="*/ 114300 w 1466850"/>
              <a:gd name="connsiteY87" fmla="*/ 6038850 h 6801259"/>
              <a:gd name="connsiteX88" fmla="*/ 76200 w 1466850"/>
              <a:gd name="connsiteY88" fmla="*/ 6096000 h 6801259"/>
              <a:gd name="connsiteX89" fmla="*/ 0 w 1466850"/>
              <a:gd name="connsiteY89" fmla="*/ 6248400 h 6801259"/>
              <a:gd name="connsiteX90" fmla="*/ 19050 w 1466850"/>
              <a:gd name="connsiteY90" fmla="*/ 6534150 h 6801259"/>
              <a:gd name="connsiteX91" fmla="*/ 114300 w 1466850"/>
              <a:gd name="connsiteY91" fmla="*/ 6648450 h 6801259"/>
              <a:gd name="connsiteX92" fmla="*/ 171450 w 1466850"/>
              <a:gd name="connsiteY92" fmla="*/ 6724650 h 6801259"/>
              <a:gd name="connsiteX93" fmla="*/ 228600 w 1466850"/>
              <a:gd name="connsiteY93" fmla="*/ 6743700 h 6801259"/>
              <a:gd name="connsiteX94" fmla="*/ 323850 w 1466850"/>
              <a:gd name="connsiteY94" fmla="*/ 6800850 h 680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466850" h="6801259">
                <a:moveTo>
                  <a:pt x="228600" y="0"/>
                </a:moveTo>
                <a:cubicBezTo>
                  <a:pt x="260350" y="12700"/>
                  <a:pt x="293830" y="21725"/>
                  <a:pt x="323850" y="38100"/>
                </a:cubicBezTo>
                <a:cubicBezTo>
                  <a:pt x="364049" y="60027"/>
                  <a:pt x="397194" y="93822"/>
                  <a:pt x="438150" y="114300"/>
                </a:cubicBezTo>
                <a:cubicBezTo>
                  <a:pt x="463550" y="127000"/>
                  <a:pt x="489526" y="138609"/>
                  <a:pt x="514350" y="152400"/>
                </a:cubicBezTo>
                <a:cubicBezTo>
                  <a:pt x="546717" y="170382"/>
                  <a:pt x="575765" y="194512"/>
                  <a:pt x="609600" y="209550"/>
                </a:cubicBezTo>
                <a:cubicBezTo>
                  <a:pt x="633525" y="220183"/>
                  <a:pt x="660400" y="222250"/>
                  <a:pt x="685800" y="228600"/>
                </a:cubicBezTo>
                <a:cubicBezTo>
                  <a:pt x="704850" y="241300"/>
                  <a:pt x="722472" y="256461"/>
                  <a:pt x="742950" y="266700"/>
                </a:cubicBezTo>
                <a:cubicBezTo>
                  <a:pt x="760911" y="275680"/>
                  <a:pt x="781298" y="278699"/>
                  <a:pt x="800100" y="285750"/>
                </a:cubicBezTo>
                <a:cubicBezTo>
                  <a:pt x="832119" y="297757"/>
                  <a:pt x="863331" y="311843"/>
                  <a:pt x="895350" y="323850"/>
                </a:cubicBezTo>
                <a:cubicBezTo>
                  <a:pt x="914152" y="330901"/>
                  <a:pt x="934043" y="334990"/>
                  <a:pt x="952500" y="342900"/>
                </a:cubicBezTo>
                <a:cubicBezTo>
                  <a:pt x="1067635" y="392243"/>
                  <a:pt x="990191" y="364438"/>
                  <a:pt x="1085850" y="419100"/>
                </a:cubicBezTo>
                <a:cubicBezTo>
                  <a:pt x="1151762" y="456764"/>
                  <a:pt x="1155084" y="454878"/>
                  <a:pt x="1219200" y="476250"/>
                </a:cubicBezTo>
                <a:cubicBezTo>
                  <a:pt x="1244600" y="501650"/>
                  <a:pt x="1268127" y="529073"/>
                  <a:pt x="1295400" y="552450"/>
                </a:cubicBezTo>
                <a:cubicBezTo>
                  <a:pt x="1312783" y="567350"/>
                  <a:pt x="1340416" y="571135"/>
                  <a:pt x="1352550" y="590550"/>
                </a:cubicBezTo>
                <a:cubicBezTo>
                  <a:pt x="1373835" y="624606"/>
                  <a:pt x="1377950" y="666750"/>
                  <a:pt x="1390650" y="704850"/>
                </a:cubicBezTo>
                <a:lnTo>
                  <a:pt x="1409700" y="762000"/>
                </a:lnTo>
                <a:cubicBezTo>
                  <a:pt x="1407952" y="789962"/>
                  <a:pt x="1419181" y="1028787"/>
                  <a:pt x="1371600" y="1123950"/>
                </a:cubicBezTo>
                <a:cubicBezTo>
                  <a:pt x="1361361" y="1144428"/>
                  <a:pt x="1351378" y="1166797"/>
                  <a:pt x="1333500" y="1181100"/>
                </a:cubicBezTo>
                <a:cubicBezTo>
                  <a:pt x="1317820" y="1193644"/>
                  <a:pt x="1295400" y="1193800"/>
                  <a:pt x="1276350" y="1200150"/>
                </a:cubicBezTo>
                <a:cubicBezTo>
                  <a:pt x="1167779" y="1308721"/>
                  <a:pt x="1277317" y="1218786"/>
                  <a:pt x="1143000" y="1276350"/>
                </a:cubicBezTo>
                <a:cubicBezTo>
                  <a:pt x="1121956" y="1285369"/>
                  <a:pt x="1106772" y="1305151"/>
                  <a:pt x="1085850" y="1314450"/>
                </a:cubicBezTo>
                <a:cubicBezTo>
                  <a:pt x="1049150" y="1330761"/>
                  <a:pt x="1009650" y="1339850"/>
                  <a:pt x="971550" y="1352550"/>
                </a:cubicBezTo>
                <a:cubicBezTo>
                  <a:pt x="952500" y="1358900"/>
                  <a:pt x="931108" y="1360461"/>
                  <a:pt x="914400" y="1371600"/>
                </a:cubicBezTo>
                <a:cubicBezTo>
                  <a:pt x="895350" y="1384300"/>
                  <a:pt x="878172" y="1400401"/>
                  <a:pt x="857250" y="1409700"/>
                </a:cubicBezTo>
                <a:cubicBezTo>
                  <a:pt x="820550" y="1426011"/>
                  <a:pt x="781050" y="1435100"/>
                  <a:pt x="742950" y="1447800"/>
                </a:cubicBezTo>
                <a:cubicBezTo>
                  <a:pt x="723900" y="1454150"/>
                  <a:pt x="703761" y="1457870"/>
                  <a:pt x="685800" y="1466850"/>
                </a:cubicBezTo>
                <a:lnTo>
                  <a:pt x="609600" y="1504950"/>
                </a:lnTo>
                <a:cubicBezTo>
                  <a:pt x="596900" y="1543050"/>
                  <a:pt x="595597" y="1587121"/>
                  <a:pt x="571500" y="1619250"/>
                </a:cubicBezTo>
                <a:cubicBezTo>
                  <a:pt x="554461" y="1641968"/>
                  <a:pt x="519956" y="1643261"/>
                  <a:pt x="495300" y="1657350"/>
                </a:cubicBezTo>
                <a:cubicBezTo>
                  <a:pt x="415981" y="1702675"/>
                  <a:pt x="401005" y="1732595"/>
                  <a:pt x="323850" y="1809750"/>
                </a:cubicBezTo>
                <a:lnTo>
                  <a:pt x="266700" y="1866900"/>
                </a:lnTo>
                <a:lnTo>
                  <a:pt x="209550" y="1924050"/>
                </a:lnTo>
                <a:cubicBezTo>
                  <a:pt x="157264" y="2080907"/>
                  <a:pt x="153853" y="2040236"/>
                  <a:pt x="190500" y="2247900"/>
                </a:cubicBezTo>
                <a:cubicBezTo>
                  <a:pt x="203780" y="2323156"/>
                  <a:pt x="251131" y="2422831"/>
                  <a:pt x="304800" y="2476500"/>
                </a:cubicBezTo>
                <a:cubicBezTo>
                  <a:pt x="323850" y="2495550"/>
                  <a:pt x="344703" y="2512954"/>
                  <a:pt x="361950" y="2533650"/>
                </a:cubicBezTo>
                <a:cubicBezTo>
                  <a:pt x="405877" y="2586363"/>
                  <a:pt x="394588" y="2606209"/>
                  <a:pt x="457200" y="2647950"/>
                </a:cubicBezTo>
                <a:cubicBezTo>
                  <a:pt x="473908" y="2659089"/>
                  <a:pt x="496389" y="2658020"/>
                  <a:pt x="514350" y="2667000"/>
                </a:cubicBezTo>
                <a:cubicBezTo>
                  <a:pt x="534828" y="2677239"/>
                  <a:pt x="551022" y="2694861"/>
                  <a:pt x="571500" y="2705100"/>
                </a:cubicBezTo>
                <a:cubicBezTo>
                  <a:pt x="589461" y="2714080"/>
                  <a:pt x="610689" y="2715170"/>
                  <a:pt x="628650" y="2724150"/>
                </a:cubicBezTo>
                <a:cubicBezTo>
                  <a:pt x="649128" y="2734389"/>
                  <a:pt x="665921" y="2750891"/>
                  <a:pt x="685800" y="2762250"/>
                </a:cubicBezTo>
                <a:cubicBezTo>
                  <a:pt x="710456" y="2776339"/>
                  <a:pt x="736050" y="2788816"/>
                  <a:pt x="762000" y="2800350"/>
                </a:cubicBezTo>
                <a:cubicBezTo>
                  <a:pt x="793249" y="2814238"/>
                  <a:pt x="826664" y="2823157"/>
                  <a:pt x="857250" y="2838450"/>
                </a:cubicBezTo>
                <a:cubicBezTo>
                  <a:pt x="877728" y="2848689"/>
                  <a:pt x="893478" y="2867251"/>
                  <a:pt x="914400" y="2876550"/>
                </a:cubicBezTo>
                <a:cubicBezTo>
                  <a:pt x="951100" y="2892861"/>
                  <a:pt x="995284" y="2892373"/>
                  <a:pt x="1028700" y="2914650"/>
                </a:cubicBezTo>
                <a:cubicBezTo>
                  <a:pt x="1084894" y="2952112"/>
                  <a:pt x="1097163" y="2954895"/>
                  <a:pt x="1143000" y="3009900"/>
                </a:cubicBezTo>
                <a:cubicBezTo>
                  <a:pt x="1157657" y="3027489"/>
                  <a:pt x="1168400" y="3048000"/>
                  <a:pt x="1181100" y="3067050"/>
                </a:cubicBezTo>
                <a:cubicBezTo>
                  <a:pt x="1174750" y="3130550"/>
                  <a:pt x="1180818" y="3196555"/>
                  <a:pt x="1162050" y="3257550"/>
                </a:cubicBezTo>
                <a:cubicBezTo>
                  <a:pt x="1154127" y="3283299"/>
                  <a:pt x="1126166" y="3298160"/>
                  <a:pt x="1104900" y="3314700"/>
                </a:cubicBezTo>
                <a:cubicBezTo>
                  <a:pt x="953018" y="3432831"/>
                  <a:pt x="1043195" y="3362917"/>
                  <a:pt x="933450" y="3409950"/>
                </a:cubicBezTo>
                <a:cubicBezTo>
                  <a:pt x="907348" y="3421137"/>
                  <a:pt x="883352" y="3436863"/>
                  <a:pt x="857250" y="3448050"/>
                </a:cubicBezTo>
                <a:cubicBezTo>
                  <a:pt x="838793" y="3455960"/>
                  <a:pt x="818061" y="3458120"/>
                  <a:pt x="800100" y="3467100"/>
                </a:cubicBezTo>
                <a:cubicBezTo>
                  <a:pt x="779622" y="3477339"/>
                  <a:pt x="763872" y="3495901"/>
                  <a:pt x="742950" y="3505200"/>
                </a:cubicBezTo>
                <a:cubicBezTo>
                  <a:pt x="706250" y="3521511"/>
                  <a:pt x="664571" y="3525339"/>
                  <a:pt x="628650" y="3543300"/>
                </a:cubicBezTo>
                <a:cubicBezTo>
                  <a:pt x="590550" y="3562350"/>
                  <a:pt x="553276" y="3583150"/>
                  <a:pt x="514350" y="3600450"/>
                </a:cubicBezTo>
                <a:cubicBezTo>
                  <a:pt x="394132" y="3653880"/>
                  <a:pt x="526252" y="3574599"/>
                  <a:pt x="381000" y="3657600"/>
                </a:cubicBezTo>
                <a:cubicBezTo>
                  <a:pt x="361121" y="3668959"/>
                  <a:pt x="342481" y="3682392"/>
                  <a:pt x="323850" y="3695700"/>
                </a:cubicBezTo>
                <a:cubicBezTo>
                  <a:pt x="298014" y="3714154"/>
                  <a:pt x="275217" y="3737098"/>
                  <a:pt x="247650" y="3752850"/>
                </a:cubicBezTo>
                <a:cubicBezTo>
                  <a:pt x="230215" y="3762813"/>
                  <a:pt x="209550" y="3765550"/>
                  <a:pt x="190500" y="3771900"/>
                </a:cubicBezTo>
                <a:cubicBezTo>
                  <a:pt x="165100" y="3810000"/>
                  <a:pt x="123280" y="3841299"/>
                  <a:pt x="114300" y="3886200"/>
                </a:cubicBezTo>
                <a:cubicBezTo>
                  <a:pt x="90115" y="4007123"/>
                  <a:pt x="103103" y="3950038"/>
                  <a:pt x="76200" y="4057650"/>
                </a:cubicBezTo>
                <a:cubicBezTo>
                  <a:pt x="82550" y="4114800"/>
                  <a:pt x="81304" y="4173315"/>
                  <a:pt x="95250" y="4229100"/>
                </a:cubicBezTo>
                <a:cubicBezTo>
                  <a:pt x="100803" y="4251312"/>
                  <a:pt x="118693" y="4268661"/>
                  <a:pt x="133350" y="4286250"/>
                </a:cubicBezTo>
                <a:cubicBezTo>
                  <a:pt x="185425" y="4348740"/>
                  <a:pt x="304847" y="4438666"/>
                  <a:pt x="361950" y="4457700"/>
                </a:cubicBezTo>
                <a:cubicBezTo>
                  <a:pt x="426066" y="4479072"/>
                  <a:pt x="429388" y="4477186"/>
                  <a:pt x="495300" y="4514850"/>
                </a:cubicBezTo>
                <a:cubicBezTo>
                  <a:pt x="515179" y="4526209"/>
                  <a:pt x="531972" y="4542711"/>
                  <a:pt x="552450" y="4552950"/>
                </a:cubicBezTo>
                <a:cubicBezTo>
                  <a:pt x="570411" y="4561930"/>
                  <a:pt x="591639" y="4563020"/>
                  <a:pt x="609600" y="4572000"/>
                </a:cubicBezTo>
                <a:cubicBezTo>
                  <a:pt x="630078" y="4582239"/>
                  <a:pt x="645828" y="4600801"/>
                  <a:pt x="666750" y="4610100"/>
                </a:cubicBezTo>
                <a:cubicBezTo>
                  <a:pt x="703450" y="4626411"/>
                  <a:pt x="744136" y="4632380"/>
                  <a:pt x="781050" y="4648200"/>
                </a:cubicBezTo>
                <a:cubicBezTo>
                  <a:pt x="825500" y="4667250"/>
                  <a:pt x="869263" y="4687990"/>
                  <a:pt x="914400" y="4705350"/>
                </a:cubicBezTo>
                <a:cubicBezTo>
                  <a:pt x="1240845" y="4830906"/>
                  <a:pt x="796370" y="4648575"/>
                  <a:pt x="1162050" y="4781550"/>
                </a:cubicBezTo>
                <a:cubicBezTo>
                  <a:pt x="1188738" y="4791255"/>
                  <a:pt x="1211883" y="4809103"/>
                  <a:pt x="1238250" y="4819650"/>
                </a:cubicBezTo>
                <a:cubicBezTo>
                  <a:pt x="1275538" y="4834565"/>
                  <a:pt x="1352550" y="4857750"/>
                  <a:pt x="1352550" y="4857750"/>
                </a:cubicBezTo>
                <a:cubicBezTo>
                  <a:pt x="1461739" y="5021534"/>
                  <a:pt x="1330830" y="4814309"/>
                  <a:pt x="1409700" y="4972050"/>
                </a:cubicBezTo>
                <a:cubicBezTo>
                  <a:pt x="1483558" y="5119766"/>
                  <a:pt x="1418967" y="4942702"/>
                  <a:pt x="1466850" y="5086350"/>
                </a:cubicBezTo>
                <a:cubicBezTo>
                  <a:pt x="1454156" y="5264072"/>
                  <a:pt x="1495187" y="5307616"/>
                  <a:pt x="1409700" y="5410200"/>
                </a:cubicBezTo>
                <a:cubicBezTo>
                  <a:pt x="1382466" y="5442881"/>
                  <a:pt x="1312388" y="5506481"/>
                  <a:pt x="1276350" y="5524500"/>
                </a:cubicBezTo>
                <a:cubicBezTo>
                  <a:pt x="1252932" y="5536209"/>
                  <a:pt x="1224459" y="5533826"/>
                  <a:pt x="1200150" y="5543550"/>
                </a:cubicBezTo>
                <a:cubicBezTo>
                  <a:pt x="1160600" y="5559370"/>
                  <a:pt x="1125170" y="5584317"/>
                  <a:pt x="1085850" y="5600700"/>
                </a:cubicBezTo>
                <a:cubicBezTo>
                  <a:pt x="1048778" y="5616147"/>
                  <a:pt x="1009650" y="5626100"/>
                  <a:pt x="971550" y="5638800"/>
                </a:cubicBezTo>
                <a:cubicBezTo>
                  <a:pt x="952500" y="5645150"/>
                  <a:pt x="932361" y="5648870"/>
                  <a:pt x="914400" y="5657850"/>
                </a:cubicBezTo>
                <a:cubicBezTo>
                  <a:pt x="585471" y="5822314"/>
                  <a:pt x="958951" y="5645906"/>
                  <a:pt x="723900" y="5734050"/>
                </a:cubicBezTo>
                <a:cubicBezTo>
                  <a:pt x="640166" y="5765450"/>
                  <a:pt x="660893" y="5770054"/>
                  <a:pt x="590550" y="5810250"/>
                </a:cubicBezTo>
                <a:cubicBezTo>
                  <a:pt x="565894" y="5824339"/>
                  <a:pt x="540300" y="5836816"/>
                  <a:pt x="514350" y="5848350"/>
                </a:cubicBezTo>
                <a:cubicBezTo>
                  <a:pt x="483101" y="5862238"/>
                  <a:pt x="451119" y="5874443"/>
                  <a:pt x="419100" y="5886450"/>
                </a:cubicBezTo>
                <a:cubicBezTo>
                  <a:pt x="400298" y="5893501"/>
                  <a:pt x="379911" y="5896520"/>
                  <a:pt x="361950" y="5905500"/>
                </a:cubicBezTo>
                <a:cubicBezTo>
                  <a:pt x="341472" y="5915739"/>
                  <a:pt x="324679" y="5932241"/>
                  <a:pt x="304800" y="5943600"/>
                </a:cubicBezTo>
                <a:cubicBezTo>
                  <a:pt x="280144" y="5957689"/>
                  <a:pt x="253256" y="5967611"/>
                  <a:pt x="228600" y="5981700"/>
                </a:cubicBezTo>
                <a:cubicBezTo>
                  <a:pt x="125199" y="6040786"/>
                  <a:pt x="219081" y="6003923"/>
                  <a:pt x="114300" y="6038850"/>
                </a:cubicBezTo>
                <a:cubicBezTo>
                  <a:pt x="101600" y="6057900"/>
                  <a:pt x="86439" y="6075522"/>
                  <a:pt x="76200" y="6096000"/>
                </a:cubicBezTo>
                <a:cubicBezTo>
                  <a:pt x="-17006" y="6282412"/>
                  <a:pt x="88271" y="6115994"/>
                  <a:pt x="0" y="6248400"/>
                </a:cubicBezTo>
                <a:cubicBezTo>
                  <a:pt x="6350" y="6343650"/>
                  <a:pt x="3356" y="6439987"/>
                  <a:pt x="19050" y="6534150"/>
                </a:cubicBezTo>
                <a:cubicBezTo>
                  <a:pt x="24857" y="6568994"/>
                  <a:pt x="96544" y="6627734"/>
                  <a:pt x="114300" y="6648450"/>
                </a:cubicBezTo>
                <a:cubicBezTo>
                  <a:pt x="134963" y="6672556"/>
                  <a:pt x="147059" y="6704324"/>
                  <a:pt x="171450" y="6724650"/>
                </a:cubicBezTo>
                <a:cubicBezTo>
                  <a:pt x="186876" y="6737505"/>
                  <a:pt x="209550" y="6737350"/>
                  <a:pt x="228600" y="6743700"/>
                </a:cubicBezTo>
                <a:cubicBezTo>
                  <a:pt x="294730" y="6809830"/>
                  <a:pt x="258809" y="6800850"/>
                  <a:pt x="323850" y="6800850"/>
                </a:cubicBezTo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52900" y="307180"/>
            <a:ext cx="4117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это домик?»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1875" r="74816" b="63125"/>
          <a:stretch/>
        </p:blipFill>
        <p:spPr>
          <a:xfrm>
            <a:off x="6058439" y="623888"/>
            <a:ext cx="1843088" cy="1714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4" t="41875" r="26644" b="34375"/>
          <a:stretch/>
        </p:blipFill>
        <p:spPr>
          <a:xfrm>
            <a:off x="3422667" y="3100379"/>
            <a:ext cx="1857375" cy="162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69583" r="50467" b="4583"/>
          <a:stretch/>
        </p:blipFill>
        <p:spPr>
          <a:xfrm>
            <a:off x="9208293" y="4879179"/>
            <a:ext cx="1885950" cy="1771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544" r="80539" b="64402"/>
          <a:stretch/>
        </p:blipFill>
        <p:spPr>
          <a:xfrm>
            <a:off x="537564" y="810813"/>
            <a:ext cx="1814513" cy="1843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60686" b="63587"/>
          <a:stretch/>
        </p:blipFill>
        <p:spPr>
          <a:xfrm>
            <a:off x="3329876" y="857241"/>
            <a:ext cx="1800225" cy="191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3" r="41127" b="64130"/>
          <a:stretch/>
        </p:blipFill>
        <p:spPr>
          <a:xfrm>
            <a:off x="9265443" y="576857"/>
            <a:ext cx="1700213" cy="1885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1" r="20098" b="66304"/>
          <a:stretch/>
        </p:blipFill>
        <p:spPr>
          <a:xfrm>
            <a:off x="6158760" y="2936080"/>
            <a:ext cx="1843087" cy="177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51902" r="80245" b="9511"/>
          <a:stretch/>
        </p:blipFill>
        <p:spPr>
          <a:xfrm>
            <a:off x="601858" y="2850353"/>
            <a:ext cx="1871663" cy="2028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8" t="51631" r="20245" b="9239"/>
          <a:stretch/>
        </p:blipFill>
        <p:spPr>
          <a:xfrm>
            <a:off x="9151142" y="2582464"/>
            <a:ext cx="1814514" cy="2057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6" t="1902" r="540" b="65761"/>
          <a:stretch/>
        </p:blipFill>
        <p:spPr>
          <a:xfrm>
            <a:off x="6265512" y="5226843"/>
            <a:ext cx="1771651" cy="17002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7" t="57337" r="392" b="10598"/>
          <a:stretch/>
        </p:blipFill>
        <p:spPr>
          <a:xfrm>
            <a:off x="3387025" y="5072054"/>
            <a:ext cx="1743076" cy="1685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7" t="50815" r="40686" b="8967"/>
          <a:stretch/>
        </p:blipFill>
        <p:spPr>
          <a:xfrm>
            <a:off x="601858" y="4707730"/>
            <a:ext cx="1814513" cy="21145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29876" y="102155"/>
            <a:ext cx="6417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0834" b="65833"/>
          <a:stretch/>
        </p:blipFill>
        <p:spPr>
          <a:xfrm>
            <a:off x="0" y="0"/>
            <a:ext cx="2533650" cy="2343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1" t="33889" r="17543" b="33889"/>
          <a:stretch/>
        </p:blipFill>
        <p:spPr>
          <a:xfrm>
            <a:off x="5225364" y="4648200"/>
            <a:ext cx="2872694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33611" r="74705" b="33611"/>
          <a:stretch/>
        </p:blipFill>
        <p:spPr>
          <a:xfrm>
            <a:off x="0" y="4655816"/>
            <a:ext cx="2305050" cy="224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8573"/>
          <a:stretch/>
        </p:blipFill>
        <p:spPr>
          <a:xfrm>
            <a:off x="9789804" y="2457917"/>
            <a:ext cx="1841184" cy="2341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8815"/>
          <a:stretch/>
        </p:blipFill>
        <p:spPr>
          <a:xfrm>
            <a:off x="4401163" y="1648286"/>
            <a:ext cx="2468327" cy="2249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r="36928"/>
          <a:stretch/>
        </p:blipFill>
        <p:spPr>
          <a:xfrm>
            <a:off x="7205985" y="0"/>
            <a:ext cx="2849314" cy="2267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62651"/>
          <a:stretch/>
        </p:blipFill>
        <p:spPr>
          <a:xfrm>
            <a:off x="7071405" y="2305529"/>
            <a:ext cx="1687264" cy="2267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62771"/>
          <a:stretch/>
        </p:blipFill>
        <p:spPr>
          <a:xfrm>
            <a:off x="2219670" y="2440295"/>
            <a:ext cx="1665926" cy="22069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70145" y="310634"/>
            <a:ext cx="3359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«Чьи это следы?»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48242 0.3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17227 0.4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21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431 -0.3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59727 -0.35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76368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7457" y="4367282"/>
            <a:ext cx="5033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молодцы!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0895" r="22873" b="14236"/>
          <a:stretch/>
        </p:blipFill>
        <p:spPr>
          <a:xfrm>
            <a:off x="-3481138" y="2058309"/>
            <a:ext cx="3481138" cy="3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64 -0.01112 C 0.38919 -0.01806 0.41042 -0.08264 0.4763 -0.09723 C 0.57669 -0.11968 0.61953 -0.09028 0.7082 -0.15672 C 0.76367 -0.19676 0.82617 -0.27662 0.87656 -0.28912 C 0.98932 -0.31875 1.01875 -0.26297 1.02383 -0.20625 C 1.03334 -0.1257 0.89258 -0.01667 0.71459 0.0412 C 0.53412 0.09768 0.37695 0.05347 0.38464 -0.01112 Z " pathEditMode="relative" rAng="21060000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5" y="-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1376</TotalTime>
  <Words>133</Words>
  <Application>Microsoft Office PowerPoint</Application>
  <PresentationFormat>Широкоэкранный</PresentationFormat>
  <Paragraphs>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Corbel</vt:lpstr>
      <vt:lpstr>Times New Roman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33</cp:revision>
  <dcterms:created xsi:type="dcterms:W3CDTF">2021-11-12T12:24:38Z</dcterms:created>
  <dcterms:modified xsi:type="dcterms:W3CDTF">2021-11-13T11:21:16Z</dcterms:modified>
</cp:coreProperties>
</file>