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3017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162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A707-9CCB-4DDD-A916-02AA79334257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158D-3C2F-4EB5-BF7E-0BC2636E3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267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A707-9CCB-4DDD-A916-02AA79334257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158D-3C2F-4EB5-BF7E-0BC2636E3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102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A707-9CCB-4DDD-A916-02AA79334257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158D-3C2F-4EB5-BF7E-0BC2636E3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7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A707-9CCB-4DDD-A916-02AA79334257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158D-3C2F-4EB5-BF7E-0BC2636E3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067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A707-9CCB-4DDD-A916-02AA79334257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158D-3C2F-4EB5-BF7E-0BC2636E3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939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A707-9CCB-4DDD-A916-02AA79334257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158D-3C2F-4EB5-BF7E-0BC2636E3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220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A707-9CCB-4DDD-A916-02AA79334257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158D-3C2F-4EB5-BF7E-0BC2636E3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751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A707-9CCB-4DDD-A916-02AA79334257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158D-3C2F-4EB5-BF7E-0BC2636E3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23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A707-9CCB-4DDD-A916-02AA79334257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158D-3C2F-4EB5-BF7E-0BC2636E3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05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A707-9CCB-4DDD-A916-02AA79334257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158D-3C2F-4EB5-BF7E-0BC2636E3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985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2A707-9CCB-4DDD-A916-02AA79334257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7158D-3C2F-4EB5-BF7E-0BC2636E3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604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>
            <a:alpha val="6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2A707-9CCB-4DDD-A916-02AA79334257}" type="datetimeFigureOut">
              <a:rPr lang="ru-RU" smtClean="0"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7158D-3C2F-4EB5-BF7E-0BC2636E36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95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1988" y="260649"/>
            <a:ext cx="7772400" cy="1008111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Мастер-класс по художественно-эстетическому развитию (подготовительная группа)</a:t>
            </a:r>
            <a:br>
              <a:rPr lang="ru-RU" sz="2000" dirty="0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«Осенний </a:t>
            </a:r>
            <a:r>
              <a:rPr lang="ru-RU" sz="2400" dirty="0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пейзаж в технике монотипия»</a:t>
            </a:r>
            <a:endParaRPr lang="ru-RU" sz="2400" dirty="0">
              <a:solidFill>
                <a:srgbClr val="3017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5947539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Данный мастер-класс поможет вам с ребёнком нарисовать несложный осенний пейзаж. Рисунок </a:t>
            </a:r>
            <a:r>
              <a:rPr lang="ru-RU" dirty="0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выполнен гуашью, в технике «монотипия» </a:t>
            </a:r>
            <a:endParaRPr lang="ru-RU" dirty="0">
              <a:solidFill>
                <a:srgbClr val="3017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0"/>
          <a:stretch/>
        </p:blipFill>
        <p:spPr bwMode="auto">
          <a:xfrm rot="16200000">
            <a:off x="2437911" y="738552"/>
            <a:ext cx="4173851" cy="581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1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59" y="5445223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Осталось коричневой краской дорисовать стволы деревьев (тонкой кисточкой)</a:t>
            </a:r>
            <a:endParaRPr lang="ru-RU" dirty="0">
              <a:solidFill>
                <a:srgbClr val="3017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77" y="541290"/>
            <a:ext cx="6238861" cy="467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10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5730336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По сгибу, разными цветами, рисуем траву.</a:t>
            </a:r>
            <a:endParaRPr lang="ru-RU" dirty="0">
              <a:solidFill>
                <a:srgbClr val="3017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657" y="620688"/>
            <a:ext cx="624069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33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1560" y="5517232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Чёрной краской рисуем «галочки» - птиц. Опять складываем лист – отпечатываем.</a:t>
            </a:r>
            <a:endParaRPr lang="ru-RU" dirty="0">
              <a:solidFill>
                <a:srgbClr val="3017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31740" y="-171400"/>
            <a:ext cx="4752528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97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0" y="5640327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Осталось белой краской, на нижней части листа, там где вода, тонкой кистью, добавить горизонтальные линии – водную гладь. Пейзаж готов!</a:t>
            </a:r>
            <a:endParaRPr lang="ru-RU" dirty="0">
              <a:solidFill>
                <a:srgbClr val="3017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685" y="548680"/>
            <a:ext cx="6410621" cy="480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26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5085184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Для работы нам понадобятся</a:t>
            </a:r>
            <a:r>
              <a:rPr lang="ru-RU" dirty="0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: гуашь, </a:t>
            </a:r>
            <a:r>
              <a:rPr lang="ru-RU" dirty="0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подставка с кистями №5 и №3, непроливайка, альбомный лист. Желательно постелить клеёнку или салфетку, чтобы не запачкать стол.</a:t>
            </a:r>
            <a:endParaRPr lang="ru-RU" dirty="0">
              <a:solidFill>
                <a:srgbClr val="3017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87" y="477735"/>
            <a:ext cx="5883442" cy="441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991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5454516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Для начала необходимо сложить лист пополам по горизонтали. </a:t>
            </a:r>
            <a:endParaRPr lang="ru-RU" dirty="0">
              <a:solidFill>
                <a:srgbClr val="3017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268" y="757356"/>
            <a:ext cx="6265472" cy="469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40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1580" y="5535816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Верх</a:t>
            </a:r>
            <a:r>
              <a:rPr lang="ru-RU" dirty="0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нюю </a:t>
            </a:r>
            <a:r>
              <a:rPr lang="ru-RU" dirty="0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часть листа тонируем </a:t>
            </a:r>
            <a:r>
              <a:rPr lang="ru-RU" dirty="0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синей краской толстой кистью. Надо делать это быстро, чтобы краска не успела высохнуть.  </a:t>
            </a:r>
            <a:endParaRPr lang="ru-RU" dirty="0">
              <a:solidFill>
                <a:srgbClr val="3017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638" y="808441"/>
            <a:ext cx="5810724" cy="435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91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5445224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Складываем лист пополам по сгибу, причём, нижней, сухой частью листа накрываем верхнюю. Проводим ладонями по листу, чтобы краска хорошо отпечаталась и разворачиваем лист. Фон для нашего пейзажа готов! Теперь надо подождать, пока краска подсохнет.</a:t>
            </a:r>
            <a:endParaRPr lang="ru-RU" dirty="0">
              <a:solidFill>
                <a:srgbClr val="3017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506" y="695445"/>
            <a:ext cx="5948996" cy="446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49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9" y="573325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Толстой кистью, жёлтой, оранжевой, бордовой, зелёной коричневой краской на верхней половине листа, ближе к сгибу, делаем такие «</a:t>
            </a:r>
            <a:r>
              <a:rPr lang="ru-RU" dirty="0" err="1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клаксы</a:t>
            </a:r>
            <a:r>
              <a:rPr lang="ru-RU" dirty="0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srgbClr val="3017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68" y="764704"/>
            <a:ext cx="614468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29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7" y="544522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По «кляксам» можно нанести мазки гуашью разных цветов.</a:t>
            </a:r>
            <a:endParaRPr lang="ru-RU" dirty="0">
              <a:solidFill>
                <a:srgbClr val="3017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56" y="692696"/>
            <a:ext cx="614468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3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5445224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Опять складываем лист пополам, проглаживаем и разворачиваем. Напомните ребёнку, что при складывании надо нижней частью накрывать верхнюю. Так краски не будут растекаться.</a:t>
            </a:r>
            <a:endParaRPr lang="ru-RU" dirty="0">
              <a:solidFill>
                <a:srgbClr val="3017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66" y="404664"/>
            <a:ext cx="614468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00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51" y="548906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301702"/>
                </a:solidFill>
                <a:latin typeface="Times New Roman" pitchFamily="18" charset="0"/>
                <a:cs typeface="Times New Roman" pitchFamily="18" charset="0"/>
              </a:rPr>
              <a:t>Разворачиваем и ждём пока краски подсохнут. У нас получился лес, отражающийся в воде.</a:t>
            </a:r>
            <a:endParaRPr lang="ru-RU" dirty="0">
              <a:solidFill>
                <a:srgbClr val="30170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120" y="568090"/>
            <a:ext cx="6205790" cy="4654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39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272</Words>
  <Application>Microsoft Office PowerPoint</Application>
  <PresentationFormat>Экран (4:3)</PresentationFormat>
  <Paragraphs>14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Мастер-класс по художественно-эстетическому развитию (подготовительная группа) «Осенний пейзаж в технике монотипия»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 по художественно-эстетическому развитию (подготовительная группа) «Осенний пейзаж»</dc:title>
  <dc:creator>Елена</dc:creator>
  <cp:lastModifiedBy>Елена</cp:lastModifiedBy>
  <cp:revision>16</cp:revision>
  <dcterms:created xsi:type="dcterms:W3CDTF">2021-10-10T21:39:27Z</dcterms:created>
  <dcterms:modified xsi:type="dcterms:W3CDTF">2021-11-15T20:18:37Z</dcterms:modified>
</cp:coreProperties>
</file>