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02" r:id="rId3"/>
    <p:sldId id="314" r:id="rId4"/>
    <p:sldId id="332" r:id="rId5"/>
    <p:sldId id="330" r:id="rId6"/>
    <p:sldId id="337" r:id="rId7"/>
    <p:sldId id="333" r:id="rId8"/>
    <p:sldId id="321" r:id="rId9"/>
    <p:sldId id="342" r:id="rId10"/>
    <p:sldId id="328" r:id="rId11"/>
    <p:sldId id="341" r:id="rId12"/>
    <p:sldId id="322" r:id="rId13"/>
    <p:sldId id="338" r:id="rId14"/>
    <p:sldId id="343" r:id="rId15"/>
    <p:sldId id="345" r:id="rId16"/>
    <p:sldId id="355" r:id="rId17"/>
    <p:sldId id="344" r:id="rId18"/>
    <p:sldId id="346" r:id="rId19"/>
    <p:sldId id="327" r:id="rId20"/>
    <p:sldId id="358" r:id="rId21"/>
    <p:sldId id="347" r:id="rId22"/>
    <p:sldId id="354" r:id="rId23"/>
    <p:sldId id="357" r:id="rId24"/>
    <p:sldId id="351" r:id="rId25"/>
    <p:sldId id="32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40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6" autoAdjust="0"/>
  </p:normalViewPr>
  <p:slideViewPr>
    <p:cSldViewPr>
      <p:cViewPr>
        <p:scale>
          <a:sx n="73" d="100"/>
          <a:sy n="73" d="100"/>
        </p:scale>
        <p:origin x="-12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D342-47D3-42D8-85CF-D5202D8F061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394EE-3BF7-47B3-B569-20E508C1EB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394EE-3BF7-47B3-B569-20E508C1EB8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9FE6D-4902-4569-8099-9FAF97B800E5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D0799-AED8-4EAC-937A-7FD4AD3E21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22920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   МАДОУ детский сад №26 «Радуга»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Кировград  Свердловская область 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Джермакьян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Гриельевна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498271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«Горжусь профессией своей за то, что детство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проживаю многократно!»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МАДОУ Детский сад №26 &amp;lt;Радуга&amp;gt; г.Киров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700808" cy="237626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3131840" y="3307803"/>
            <a:ext cx="5760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- учитель –дефектолог»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28215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каждом занятии 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ыполняем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на развитие когнитивных функций головного мозга - логику, мышление, внимание, слуховую и зрительную  память.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0202_095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1540" y="2312876"/>
            <a:ext cx="4320480" cy="3240360"/>
          </a:xfrm>
        </p:spPr>
      </p:pic>
      <p:pic>
        <p:nvPicPr>
          <p:cNvPr id="7" name="Содержимое 6" descr="ФЭМ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99991" y="2348882"/>
            <a:ext cx="4320479" cy="3168350"/>
          </a:xfrm>
        </p:spPr>
      </p:pic>
    </p:spTree>
  </p:cSld>
  <p:clrMapOvr>
    <a:masterClrMapping/>
  </p:clrMapOvr>
  <p:transition advTm="6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 мыслительную деятельность 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устанавливать логические связи,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 обобщать и классифицировать предметы, сравнивать, вычленять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ивые-неживые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предметы, делать умозаключения.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.pinimg.com/736x/65/4f/d7/654fd7e89237daf6301fdd1cf9ada5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84376" cy="4653136"/>
          </a:xfrm>
          <a:prstGeom prst="rect">
            <a:avLst/>
          </a:prstGeom>
          <a:noFill/>
        </p:spPr>
      </p:pic>
      <p:pic>
        <p:nvPicPr>
          <p:cNvPr id="6148" name="Picture 4" descr="https://vashechudo.ru/images/photos/cf8f0678e67cb002c2b68f9f68629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597925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каждом занятии большое внимание уделяется сенсомоторному развитию. Отдельно ведётся работа по развитию ощущений. Для этого делаются бассейны с разными крупами и мелкими игрушками. Пишем на манке, делаем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мочалках. </a:t>
            </a:r>
            <a:endParaRPr lang="ru-RU" sz="2000" dirty="0"/>
          </a:p>
        </p:txBody>
      </p:sp>
      <p:pic>
        <p:nvPicPr>
          <p:cNvPr id="6" name="Содержимое 5" descr="20181011_104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10193" y="2321516"/>
            <a:ext cx="4221620" cy="3321944"/>
          </a:xfrm>
        </p:spPr>
      </p:pic>
      <p:pic>
        <p:nvPicPr>
          <p:cNvPr id="8" name="Содержимое 7" descr="на манк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837265"/>
            <a:ext cx="3216672" cy="4288897"/>
          </a:xfrm>
        </p:spPr>
      </p:pic>
    </p:spTree>
  </p:cSld>
  <p:clrMapOvr>
    <a:masterClrMapping/>
  </p:clrMapOvr>
  <p:transition advTm="6000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Важный аспект-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межполушарного взаимодействия.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 и хороший уровень мыслительных операций: анализа, синтеза, сравнения, классификации, обобщения, умозаключения. Дефектолог в работе с детьми использует нейропсихологический подход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межполушарного взаимодействия  должно созреть в полной мере к 8 годам, но уже к 5 годам быть на хорошем уровне.</a:t>
            </a:r>
            <a:endParaRPr lang="ru-RU" sz="2000" dirty="0"/>
          </a:p>
        </p:txBody>
      </p:sp>
      <p:pic>
        <p:nvPicPr>
          <p:cNvPr id="5" name="Содержимое 4" descr="20220201_0935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93171" y="2789740"/>
            <a:ext cx="3461593" cy="2723887"/>
          </a:xfrm>
        </p:spPr>
      </p:pic>
      <p:pic>
        <p:nvPicPr>
          <p:cNvPr id="6" name="Содержимое 3" descr="обеими руками Паш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020464" y="2875505"/>
            <a:ext cx="3279535" cy="2736304"/>
          </a:xfrm>
        </p:spPr>
      </p:pic>
      <p:pic>
        <p:nvPicPr>
          <p:cNvPr id="8" name="Содержимое 4" descr="20220201_093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30739" y="2789741"/>
            <a:ext cx="3461593" cy="2723887"/>
          </a:xfrm>
          <a:prstGeom prst="rect">
            <a:avLst/>
          </a:prstGeom>
        </p:spPr>
      </p:pic>
    </p:spTree>
  </p:cSld>
  <p:clrMapOvr>
    <a:masterClrMapping/>
  </p:clrMapOvr>
  <p:transition advTm="6000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межполушарных взаимодействий,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контроля руки. Знание цифр позволяет последовательно закрывать их обеими руками синхронно. Всё происходит во время игры и обучаемый быстрее запоминает цифры и легко работает обеими руками.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20201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600400" cy="4257137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1772816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Нейропсихологи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утверждают, что нарушение межполушарного взаимодействия является одной из причин недостатков речи, чтения и письма.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 Игровые технологии повышают интерес и мотивацию, помогают не бояться ошибок, развивают коммуникацию. Ведь игра — это естественное состояние и потребность любого ребёнка.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advTm="6000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межполушарных взаимодействий.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Ребёнок рисует заданные рисунки двумя руками.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sun9-65.userapi.com/impg/X2ErqdNcneEC9biLMWmoXZ1DXmPqlKBIf5Kydw/7zVo6o_0-dI.jpg?size=600x600&amp;quality=96&amp;sign=53bbb274f5ffa9c94fb1812b080eb0a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600400" cy="4104456"/>
          </a:xfrm>
          <a:prstGeom prst="rect">
            <a:avLst/>
          </a:prstGeom>
          <a:noFill/>
        </p:spPr>
      </p:pic>
      <p:pic>
        <p:nvPicPr>
          <p:cNvPr id="2052" name="Picture 4" descr="https://fsd.mir-olymp.ru/html/2020/11/18/i_5fb50eaab95b0/php9U7ctr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963095" cy="4104456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8689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Молчуны.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попадают в поле зрения учителя-дефектолога, потому что развитие речи в свою очередь является залогом дальнейшего успешного психического развития малыша. Именно поэтому такое пристальное внимание специалисты уделяют речевому развитию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0221_1012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6775" y="2997721"/>
            <a:ext cx="4038600" cy="3028950"/>
          </a:xfrm>
        </p:spPr>
      </p:pic>
      <p:pic>
        <p:nvPicPr>
          <p:cNvPr id="10" name="Содержимое 9" descr="С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15247" y="2997721"/>
            <a:ext cx="4038600" cy="3028950"/>
          </a:xfrm>
        </p:spPr>
      </p:pic>
    </p:spTree>
  </p:cSld>
  <p:clrMapOvr>
    <a:masterClrMapping/>
  </p:clrMapOvr>
  <p:transition advTm="6000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в работе нейропсихологических игр и упражнений решаются следующие задачи:     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развитие пространственного ориентирования: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слева-справа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сверху- снизу;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развитие зрительно-моторная координация;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формируется правильное взаимодействие рук.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развитие  слухового и зрительного внимания;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обучение последовательного выполнение действия.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ростр.ориентЛиз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8"/>
            <a:ext cx="3135486" cy="4032448"/>
          </a:xfrm>
        </p:spPr>
      </p:pic>
    </p:spTree>
  </p:cSld>
  <p:clrMapOvr>
    <a:masterClrMapping/>
  </p:clrMapOvr>
  <p:transition advTm="6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зрительного восприятия, внимания,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Ребёнок должен внимательно посмотреть на рисунок и назвать все предметы , которые в нём спрятаны. Предметы обобщаем.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.pinimg.com/564x/5f/54/0c/5f540c62ee790c8f597281003a3dc3e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4563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Дарин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97337" y="2279527"/>
            <a:ext cx="4037758" cy="3456384"/>
          </a:xfrm>
          <a:prstGeom prst="rect">
            <a:avLst/>
          </a:prstGeom>
        </p:spPr>
      </p:pic>
    </p:spTree>
  </p:cSld>
  <p:clrMapOvr>
    <a:masterClrMapping/>
  </p:clrMapOvr>
  <p:transition advTm="6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Возросшее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малышей с расстройством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спектра (РАС) требует от дефектологов разработки новых программ обучения. В прошлом веке их было принято считать умственно отсталыми, но современные исследования опровергли это. Работа с такими детьми должна быть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направлена 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0220204_0908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5556" y="2528900"/>
            <a:ext cx="4032448" cy="3096344"/>
          </a:xfrm>
        </p:spPr>
      </p:pic>
      <p:pic>
        <p:nvPicPr>
          <p:cNvPr id="7" name="Содержимое 6" descr="20220311_091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87280" y="2598604"/>
            <a:ext cx="3960439" cy="3028950"/>
          </a:xfrm>
        </p:spPr>
      </p:pic>
    </p:spTree>
  </p:cSld>
  <p:clrMapOvr>
    <a:masterClrMapping/>
  </p:clrMapOvr>
  <p:transition advTm="6000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Многие  даже не знают,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нужен дефектолог в детском саду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 родителям детей, имеющих отклонения в развитии, пришлось тесно соприкоснуться с наукой дефектологией и познакомиться со специалистами этой области.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педагог-дефектолог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специалист широкого профиля, который работает со всеми видами нарушений в развитии ребёнка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В широком понимании дефектологом является специалист, который занимается изучением, обучением, воспитанием и социализацией детей, имеющих отклонения в своем развитии. В узком смысле дефектолог – это коррекционный педагог, который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обучает, воспитывает, знакомит с окружающим миром и другое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вот что делает дефектолог с детьми. Это далеко не самый полный перечь видов деятельности. Они зависят от вида нарушения. 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цель — формирование мотивации к обучению.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507288" cy="1012974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Сема читае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0771" y="3105733"/>
            <a:ext cx="3822576" cy="3028950"/>
          </a:xfrm>
        </p:spPr>
      </p:pic>
      <p:pic>
        <p:nvPicPr>
          <p:cNvPr id="6" name="Содержимое 5" descr="20220221_1017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860031" y="3140969"/>
            <a:ext cx="3888434" cy="3024336"/>
          </a:xfrm>
        </p:spPr>
      </p:pic>
      <p:sp>
        <p:nvSpPr>
          <p:cNvPr id="8" name="Прямоугольник 7"/>
          <p:cNvSpPr/>
          <p:nvPr/>
        </p:nvSpPr>
        <p:spPr>
          <a:xfrm>
            <a:off x="179512" y="1"/>
            <a:ext cx="8712968" cy="295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Речевое сопровождение действий.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Этот приём очень важен для построения у детей образа своих действий. Он состоит в том, что действия ребёнка обозначаются и сопровождаются определенными словами. Весь процесс «вызывания речи» проходит в определенных условиях: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во-первых, ребенку нужны положительные эмоции;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во-вторых, со стороны близких не должно быть каких-либо насильственных действий;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в-третьих, необходимо непосредственное участие взрослых.</a:t>
            </a:r>
            <a:b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advTm="6000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234888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На занятия с ребёнком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логоневрозом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правильное дыхание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 чтобы: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ократить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для постановки и автоматизации речевых звуков;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увеличить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произнесенных слов на выдохе;                                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выработать чёткую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внятную речь;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достичь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координации дыхания, речи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движений, темпа и ритма.</a:t>
            </a:r>
            <a:endParaRPr lang="ru-RU" sz="2000" dirty="0"/>
          </a:p>
        </p:txBody>
      </p:sp>
      <p:pic>
        <p:nvPicPr>
          <p:cNvPr id="4" name="Содержимое 3" descr="Дуем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500" y="3176972"/>
            <a:ext cx="4248472" cy="2736304"/>
          </a:xfrm>
        </p:spPr>
      </p:pic>
      <p:pic>
        <p:nvPicPr>
          <p:cNvPr id="5" name="Содержимое 7" descr="дых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3000648" cy="4248472"/>
          </a:xfrm>
          <a:prstGeom prst="rect">
            <a:avLst/>
          </a:prstGeom>
        </p:spPr>
      </p:pic>
    </p:spTree>
  </p:cSld>
  <p:clrMapOvr>
    <a:masterClrMapping/>
  </p:clrMapOvr>
  <p:transition advTm="600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7076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работа.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creenshot_20220214-005935_Yandex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3429000" cy="51244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конкурсах: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и победа в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Всероссийском педагогическом  конкурсе «Мой лучший сценарий» по теме: "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технология».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 победителя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место) 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1024" cy="77968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работа.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IMG-20220207-WA000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123406" cy="52633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и победа в XX Всероссийском педагогическом конкурсе «Уровень квалификации»  по теме: «Компетенции учителей-логопедов дошкольных образовательных учреждений в соответствии с ФГОС».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победителя (2 место).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600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ертик.деф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628203" cy="4641379"/>
          </a:xfrm>
        </p:spPr>
      </p:pic>
      <p:pic>
        <p:nvPicPr>
          <p:cNvPr id="6" name="Содержимое 6" descr="эксперт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600400" cy="4608512"/>
          </a:xfrm>
        </p:spPr>
      </p:pic>
    </p:spTree>
  </p:cSld>
  <p:clrMapOvr>
    <a:masterClrMapping/>
  </p:clrMapOvr>
  <p:transition advTm="600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404665"/>
            <a:ext cx="4104456" cy="30167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3717032"/>
            <a:ext cx="7704856" cy="2880320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Самые запоминающие моменты в моей деятельности – это дети, которым помогаю преодолеть их проблемы. Терпеливо, шаг за шагом мы вместе двигаемся к достижению поставленной цели, преодолевая трудности, которые мешали  двигаться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вперёд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учимся мыслить и совершенствоваться.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Как приятно видеть, когда ребёнок достигает успеха, пусть маленького, но успеха!  Как мало надо для счастья маленькому человеку. И, как счастлива я, понимая,  что именно я помогла ему в этом. Вот за это я и люблю свою 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профессию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Учитель-дефектолог – коррекционный педагог, работающий с больными, имеющими отклонения общего, а также речевого развития. На занятия зачисляются дети, имеющие заключения ПМПК или рекомендации врача после обследования.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Главная задача дефектолога: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восполнить пробелы в познавательной сфере обучаемого;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индивидуальный маршрут развития и обучения ребёнка;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оказать психологическую и консультативную поддержку родителям;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подготовить ребёнка к обучению в школе;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коррекционно-развивающих занятий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конкретная помощь конкретному ребёнку.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работы-дефектолога.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практической деятельности учителя-дефектолога преобладают индивидуальные занятия, так как они позволяют максимально учесть индивидуальные особенности каждого ребёнка.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188640"/>
            <a:ext cx="8136904" cy="62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всего сопровождение дефектолога необходимо детям, у которых диагностированы такие патологии: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Ранний детский аутизм,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выражающийся нарушением социальных взаимодействий, стереотипностью поведения, проблемами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контактировании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окружающими.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церебральный паралич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группа расстройств двигательного характера, формирующихся по причине повреждения структур мозга в перинатальном периоде.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Задержка психического развития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возникающая как результат внутриутробных инфекций, патологий беременности, недоношенности, родовых травм, т. д. Нарушения интеллекта здесь носят легкий характер, но затрагивают одновременно речь, память, восприятие, внимание, мышление.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Умственная отсталость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врожденные или приобретенные особенности, сопровождающиеся нарушением интеллекта, речи, моторики, эмоционально-волевой сферы.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расстройства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спровоцированные нарушениями слуха и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Любые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нарушения психики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они сопровождаются дефектами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Учитель-дефектолог проводит полное и подробное обследование каждого ребёнка на предмет особенностей его речевого, познавательного и социального развития, в процессе которого он определяет способности ребёнка к обучению и к игре, что помогает ему организовать работу с этим ребёнком так, чтобы максимально компенсировать, подкорректировать или смягчить выявленные недостатки 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20220119_09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70076" y="2911252"/>
            <a:ext cx="3771800" cy="3312368"/>
          </a:xfrm>
          <a:prstGeom prst="rect">
            <a:avLst/>
          </a:prstGeom>
        </p:spPr>
      </p:pic>
    </p:spTree>
  </p:cSld>
  <p:clrMapOvr>
    <a:masterClrMapping/>
  </p:clrMapOvr>
  <p:transition advTm="6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занятия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преодоление неуспеваемости, устранение дефектов за счёт корректировки и развития тех или иных психических функций. 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Эмоционально-реабилитационный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восстановление уверенности ребёнка в своих возможностях, повышение учебной мотивации, создание ситуации успеха. 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Стимулирующий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побуждение к разнообразным видам деятельности. Самая приемлемая форма для дополнительных занятий — это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игра.</a:t>
            </a:r>
          </a:p>
          <a:p>
            <a:endParaRPr lang="ru-RU" dirty="0"/>
          </a:p>
        </p:txBody>
      </p:sp>
    </p:spTree>
  </p:cSld>
  <p:clrMapOvr>
    <a:masterClrMapping/>
  </p:clrMapOvr>
  <p:transition advTm="6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401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проводятся в нескольких направлениях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ознакомление с окружающим миром, восполняя  пробелы в знаниях. Формируются представления о мире, его законах.  Задания направлены на развитие внимания, логического мышления, памяти и речи.</a:t>
            </a:r>
            <a:endParaRPr lang="ru-RU" sz="2000" dirty="0"/>
          </a:p>
        </p:txBody>
      </p:sp>
      <p:pic>
        <p:nvPicPr>
          <p:cNvPr id="6" name="Содержимое 5" descr="20220204_0908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3712" y="2274217"/>
            <a:ext cx="4038600" cy="3177927"/>
          </a:xfrm>
        </p:spPr>
      </p:pic>
      <p:pic>
        <p:nvPicPr>
          <p:cNvPr id="5" name="Содержимое 4" descr="павел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2846" y="2206997"/>
            <a:ext cx="3917823" cy="3312370"/>
          </a:xfrm>
        </p:spPr>
      </p:pic>
    </p:spTree>
  </p:cSld>
  <p:clrMapOvr>
    <a:masterClrMapping/>
  </p:clrMapOvr>
  <p:transition advTm="6000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развитие элементарных математических представлений. В ходе занятий дефектолог рассказывает о величине, форме предметов и других характеристиках.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7" name="Содержимое 6" descr="IMG-20220112-WA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pic>
        <p:nvPicPr>
          <p:cNvPr id="8" name="Содержимое 7" descr="Счёт Кост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ransition advTm="6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должен найди закономерность и продолжить числовой ряд, соотнести  число и цифру.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1417" y="2304968"/>
            <a:ext cx="3961499" cy="3185230"/>
          </a:xfrm>
        </p:spPr>
      </p:pic>
      <p:pic>
        <p:nvPicPr>
          <p:cNvPr id="6" name="Рисунок 5" descr="https://i.pinimg.com/564x/11/93/95/119395389de5d0a9f13fcb0debf0131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744416" cy="4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zo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Words>697</Words>
  <Application>Microsoft Office PowerPoint</Application>
  <PresentationFormat>Экран (4:3)</PresentationFormat>
  <Paragraphs>59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   Учитель-дефектолог проводит полное и подробное обследование каждого ребёнка на предмет особенностей его речевого, познавательного и социального развития, в процессе которого он определяет способности ребёнка к обучению и к игре, что помогает ему организовать работу с этим ребёнком так, чтобы максимально компенсировать, подкорректировать или смягчить выявленные недостатки развития.</vt:lpstr>
      <vt:lpstr>Принципы занятия </vt:lpstr>
      <vt:lpstr>Занятия проводятся в нескольких направлениях: На первом этапе проводится ознакомление с окружающим миром, восполняя  пробелы в знаниях. Формируются представления о мире, его законах.  Задания направлены на развитие внимания, логического мышления, памяти и речи.</vt:lpstr>
      <vt:lpstr>Второй этап — развитие элементарных математических представлений. В ходе занятий дефектолог рассказывает о величине, форме предметов и других характеристиках.  </vt:lpstr>
      <vt:lpstr>Ребёнок должен найди закономерность и продолжить числовой ряд, соотнести  число и цифру.</vt:lpstr>
      <vt:lpstr>       На каждом занятии выполняем задания на развитие когнитивных функций головного мозга - логику, мышление, внимание, слуховую и зрительную  память. </vt:lpstr>
      <vt:lpstr>Развиваем мыслительную деятельность - умение устанавливать логические связи, учим обобщать и классифицировать предметы, сравнивать, вычленять живые-неживые предметы, делать умозаключения.</vt:lpstr>
      <vt:lpstr>     На каждом занятии большое внимание уделяется сенсомоторному развитию. Отдельно ведётся работа по развитию ощущений. Для этого делаются бассейны с разными крупами и мелкими игрушками. Пишем на манке, делаем самомассаж на мочалках. </vt:lpstr>
      <vt:lpstr>Важный аспект- сформированность межполушарного взаимодействия. Необходим и хороший уровень мыслительных операций: анализа, синтеза, сравнения, классификации, обобщения, умозаключения. Дефектолог в работе с детьми использует нейропсихологический подход. межполушарного взаимодействия  должно созреть в полной мере к 8 годам, но уже к 5 годам быть на хорошем уровне.</vt:lpstr>
      <vt:lpstr>Развитие межполушарных взаимодействий, саморегуляции и контроля руки. Знание цифр позволяет последовательно закрывать их обеими руками синхронно. Всё происходит во время игры и обучаемый быстрее запоминает цифры и легко работает обеими руками.</vt:lpstr>
      <vt:lpstr>Развитие межполушарных взаимодействий.  Ребёнок рисует заданные рисунки двумя руками.</vt:lpstr>
      <vt:lpstr>Молчуны.  Эти дети попадают в поле зрения учителя-дефектолога, потому что развитие речи в свою очередь является залогом дальнейшего успешного психического развития малыша. Именно поэтому такое пристальное внимание специалисты уделяют речевому развитию ребёнка. </vt:lpstr>
      <vt:lpstr>     С использованием в работе нейропсихологических игр и упражнений решаются следующие задачи:          развитие пространственного ориентирования: слева-справа, сверху- снизу;    развитие зрительно-моторная координация;     формируется правильное взаимодействие рук.    развитие  слухового и зрительного внимания;    обучение последовательного выполнение действия.</vt:lpstr>
      <vt:lpstr>Развитие зрительного восприятия, внимания, гнозиса. Ребёнок должен внимательно посмотреть на рисунок и назвать все предметы , которые в нём спрятаны. Предметы обобщаем. </vt:lpstr>
      <vt:lpstr>      Возросшее количество малышей с расстройством аутистического спектра (РАС) требует от дефектологов разработки новых программ обучения. В прошлом веке их было принято считать умственно отсталыми, но современные исследования опровергли это. Работа с такими детьми должна быть направлена на развитие коммуникативных навыков.</vt:lpstr>
      <vt:lpstr>   </vt:lpstr>
      <vt:lpstr>                    На занятия с ребёнком с логоневрозом:    Важно сформировать правильное дыхание у детей,  чтобы:    - сократить время для постановки и автоматизации речевых звуков;  - увеличить количество произнесенных слов на выдохе;                                   - выработать чёткую и внятную речь;  - достичь координации дыхания, речи и движений, темпа и ритма.</vt:lpstr>
      <vt:lpstr>Организационно-методическая работа. </vt:lpstr>
      <vt:lpstr>Организационно-методическая работа. 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Светлана Джери</cp:lastModifiedBy>
  <cp:revision>274</cp:revision>
  <dcterms:created xsi:type="dcterms:W3CDTF">2009-06-03T12:24:57Z</dcterms:created>
  <dcterms:modified xsi:type="dcterms:W3CDTF">2022-03-12T15:19:31Z</dcterms:modified>
</cp:coreProperties>
</file>