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em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558597"/>
          </a:xfrm>
        </p:spPr>
        <p:txBody>
          <a:bodyPr>
            <a:normAutofit fontScale="90000"/>
          </a:bodyPr>
          <a:lstStyle/>
          <a:p>
            <a:r>
              <a:rPr lang="ru-RU" dirty="0"/>
              <a:t>«Развитие речи дошкольников через применение интерактивной технологии «Сказка наоборот»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69280" y="4859382"/>
            <a:ext cx="4771708" cy="1632857"/>
          </a:xfrm>
        </p:spPr>
        <p:txBody>
          <a:bodyPr>
            <a:normAutofit/>
          </a:bodyPr>
          <a:lstStyle/>
          <a:p>
            <a:r>
              <a:rPr lang="ru-RU" dirty="0" smtClean="0"/>
              <a:t> Шаньгина </a:t>
            </a:r>
            <a:r>
              <a:rPr lang="ru-RU" dirty="0" err="1" smtClean="0"/>
              <a:t>в.в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МАДОу</a:t>
            </a:r>
            <a:r>
              <a:rPr lang="ru-RU" dirty="0" smtClean="0"/>
              <a:t> «ЦРР – детский сад №108»</a:t>
            </a:r>
          </a:p>
          <a:p>
            <a:r>
              <a:rPr lang="ru-RU" dirty="0" smtClean="0"/>
              <a:t>Г. Сыктывкар, февраль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06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профессиональное мастерство педагогов – участников мастер – класса в процессе активного педагогического общения по проблеме развития речи детей дошкольного возраста.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80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-104503"/>
            <a:ext cx="10364451" cy="2319197"/>
          </a:xfrm>
        </p:spPr>
        <p:txBody>
          <a:bodyPr/>
          <a:lstStyle/>
          <a:p>
            <a:r>
              <a:rPr lang="ru-RU" dirty="0"/>
              <a:t>1 этап. Обогащение словарного запаса.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22468" y="1183667"/>
            <a:ext cx="4246790" cy="567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 этап. Начинаем заменять один из элементов предложения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84226" y="1894115"/>
            <a:ext cx="6029146" cy="47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54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 этап. Учимся подбирать разные, даже не подходящие по смыслу действия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80389224"/>
              </p:ext>
            </p:extLst>
          </p:nvPr>
        </p:nvGraphicFramePr>
        <p:xfrm>
          <a:off x="6401426" y="3163798"/>
          <a:ext cx="4876800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424752089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5601952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06370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Девочка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Бабочка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283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Ловит 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Играет 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Села 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Ест 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Светит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659865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958" y="1907619"/>
            <a:ext cx="3542083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 заключительный этап. Непосредственно сказка </a:t>
            </a:r>
            <a:r>
              <a:rPr lang="ru-RU" dirty="0" smtClean="0"/>
              <a:t>наоборот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288726" y="2214695"/>
            <a:ext cx="3964036" cy="3964036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402023"/>
              </p:ext>
            </p:extLst>
          </p:nvPr>
        </p:nvGraphicFramePr>
        <p:xfrm>
          <a:off x="6352313" y="2214694"/>
          <a:ext cx="5938837" cy="420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Документ" r:id="rId4" imgW="5939606" imgH="4202912" progId="Word.Document.12">
                  <p:embed/>
                </p:oleObj>
              </mc:Choice>
              <mc:Fallback>
                <p:oleObj name="Документ" r:id="rId4" imgW="5939606" imgH="420291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2313" y="2214694"/>
                        <a:ext cx="5938837" cy="420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3050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748575"/>
          </a:xfrm>
        </p:spPr>
        <p:txBody>
          <a:bodyPr>
            <a:normAutofit/>
          </a:bodyPr>
          <a:lstStyle/>
          <a:p>
            <a:r>
              <a:rPr lang="ru-RU" dirty="0"/>
              <a:t>Еще один </a:t>
            </a:r>
            <a:r>
              <a:rPr lang="ru-RU" dirty="0" smtClean="0"/>
              <a:t>пример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29925929"/>
              </p:ext>
            </p:extLst>
          </p:nvPr>
        </p:nvGraphicFramePr>
        <p:xfrm>
          <a:off x="6930989" y="2969832"/>
          <a:ext cx="47752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5200">
                  <a:extLst>
                    <a:ext uri="{9D8B030D-6E8A-4147-A177-3AD203B41FA5}">
                      <a16:colId xmlns:a16="http://schemas.microsoft.com/office/drawing/2014/main" val="1889866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Время года: лето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631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Осадки</a:t>
                      </a:r>
                      <a:r>
                        <a:rPr lang="ru-RU" baseline="0" dirty="0" smtClean="0"/>
                        <a:t>: дождь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91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Солнце светит и греет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83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Деревья</a:t>
                      </a:r>
                      <a:r>
                        <a:rPr lang="ru-RU" baseline="0" dirty="0" smtClean="0"/>
                        <a:t> и земля покрыты зеленью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808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Животным в лесу достаточно еды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059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Люди одеты в легкую одежду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361198"/>
                  </a:ext>
                </a:extLst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642259"/>
              </p:ext>
            </p:extLst>
          </p:nvPr>
        </p:nvGraphicFramePr>
        <p:xfrm>
          <a:off x="758054" y="2209813"/>
          <a:ext cx="5938837" cy="422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Документ" r:id="rId3" imgW="5939606" imgH="4223430" progId="Word.Document.12">
                  <p:embed/>
                </p:oleObj>
              </mc:Choice>
              <mc:Fallback>
                <p:oleObj name="Документ" r:id="rId3" imgW="5939606" imgH="42234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8054" y="2209813"/>
                        <a:ext cx="5938837" cy="422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9657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979714"/>
            <a:ext cx="10364451" cy="1234980"/>
          </a:xfrm>
        </p:spPr>
        <p:txBody>
          <a:bodyPr>
            <a:normAutofit fontScale="90000"/>
          </a:bodyPr>
          <a:lstStyle/>
          <a:p>
            <a:r>
              <a:rPr lang="ru-RU" dirty="0"/>
              <a:t>Анализируем каждую карточку, подбираем ей противоположную и получаем… Да, получаем схему «Зима»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121928"/>
              </p:ext>
            </p:extLst>
          </p:nvPr>
        </p:nvGraphicFramePr>
        <p:xfrm>
          <a:off x="2874781" y="2449825"/>
          <a:ext cx="5970587" cy="44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Документ" r:id="rId3" imgW="5985320" imgH="4570793" progId="Word.Document.12">
                  <p:embed/>
                </p:oleObj>
              </mc:Choice>
              <mc:Fallback>
                <p:oleObj name="Документ" r:id="rId3" imgW="5985320" imgH="45707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4781" y="2449825"/>
                        <a:ext cx="5970587" cy="440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934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375718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br>
              <a:rPr lang="ru-RU" dirty="0" smtClean="0"/>
            </a:br>
            <a:r>
              <a:rPr lang="ru-RU" dirty="0" smtClean="0"/>
              <a:t>ЖЕЛАЮ УСПЕХОВ!!!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38476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50</TotalTime>
  <Words>149</Words>
  <Application>Microsoft Office PowerPoint</Application>
  <PresentationFormat>Широкоэкранный</PresentationFormat>
  <Paragraphs>27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Tw Cen MT</vt:lpstr>
      <vt:lpstr>Капля</vt:lpstr>
      <vt:lpstr>Документ Microsoft Word</vt:lpstr>
      <vt:lpstr>«Развитие речи дошкольников через применение интерактивной технологии «Сказка наоборот» </vt:lpstr>
      <vt:lpstr>Цель: </vt:lpstr>
      <vt:lpstr>1 этап. Обогащение словарного запаса. </vt:lpstr>
      <vt:lpstr>2 этап. Начинаем заменять один из элементов предложения</vt:lpstr>
      <vt:lpstr>3 этап. Учимся подбирать разные, даже не подходящие по смыслу действия</vt:lpstr>
      <vt:lpstr>4 заключительный этап. Непосредственно сказка наоборот </vt:lpstr>
      <vt:lpstr>Еще один пример</vt:lpstr>
      <vt:lpstr>Анализируем каждую карточку, подбираем ей противоположную и получаем… Да, получаем схему «Зима» </vt:lpstr>
      <vt:lpstr>СПАСИБО ЗА ВНИМАНИЕ! ЖЕЛАЮ УСПЕХОВ!!!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речи дошкольников через применение интерактивной технологии «Сказка наоборот»</dc:title>
  <dc:creator>Пользователь</dc:creator>
  <cp:lastModifiedBy>Пользователь</cp:lastModifiedBy>
  <cp:revision>6</cp:revision>
  <dcterms:created xsi:type="dcterms:W3CDTF">2022-02-10T07:06:11Z</dcterms:created>
  <dcterms:modified xsi:type="dcterms:W3CDTF">2022-02-10T07:56:42Z</dcterms:modified>
</cp:coreProperties>
</file>