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2310D-A63D-4F6D-B123-8EC293574DC7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5F966-6F82-4879-A339-B843D743DF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611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5F966-6F82-4879-A339-B843D743DFB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615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2801D-3831-4488-8915-C15F4602C5B4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EC9D32-F5AE-432E-B264-BD114EB3342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Users%20Files\Desktop\&#1055;&#1088;&#1080;&#1079;&#1077;&#1085;&#1090;&#1072;&#1094;&#1080;&#1080;\&#1046;&#1080;&#1079;&#1085;&#1100;%20&#1088;&#1099;&#1073;%20&#1087;&#1086;&#1076;&#1086;%20&#1083;&#1100;&#1076;&#1086;&#1084;\SHedevri-Instrumentalnoy-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yandex.ru/images/search?source=wiz&amp;img_url=http://www.floranimal.ru/pages/animal/o/3959.jpg&amp;uinfo=sw-1607-sh-904-ww-1587-wh-732-pd-0.8500000238418579-wp-16x9_1366x768-lt-358&amp;_=1422604828042&amp;p=3&amp;text=%D0%BA%D0%B0%D0%BA%20%D0%B7%D0%B8%D0%BC%D1%83%D1%8E%D1%82%20%D1%80%D1%8B%D0%B1%D1%8B%20%D0%BF%D0%BE%D0%B4%20%D0%B2%D0%BE%D0%B4%D0%BE%D0%B9&amp;noreask=1&amp;pos=112&amp;rpt=simage&amp;lr=63&amp;pin=1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376263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Aharoni" pitchFamily="2" charset="-79"/>
              </a:rPr>
              <a:t>Жизнь рыб подо льдом</a:t>
            </a:r>
            <a:endParaRPr lang="ru-RU" sz="60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3212976"/>
            <a:ext cx="5118392" cy="1752600"/>
          </a:xfrm>
          <a:ln>
            <a:solidFill>
              <a:schemeClr val="tx2">
                <a:lumMod val="50000"/>
              </a:schemeClr>
            </a:solidFill>
          </a:ln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ru-RU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Морозова Василина Владиславовна</a:t>
            </a:r>
            <a:endParaRPr lang="ru-RU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SHedevri-Instrumentalnoy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8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/>
              <a:t>Караси</a:t>
            </a:r>
            <a:endParaRPr lang="ru-RU" sz="5400" i="1" dirty="0"/>
          </a:p>
        </p:txBody>
      </p:sp>
      <p:pic>
        <p:nvPicPr>
          <p:cNvPr id="8" name="Содержимое 7" descr="Разведение карася в садовом пруду &quot; Все для дач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24744"/>
            <a:ext cx="562696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796136" y="1340769"/>
            <a:ext cx="3168352" cy="2880319"/>
          </a:xfrm>
        </p:spPr>
        <p:txBody>
          <a:bodyPr/>
          <a:lstStyle/>
          <a:p>
            <a:r>
              <a:rPr lang="ru-RU" sz="2800" b="1" i="1" dirty="0" smtClean="0"/>
              <a:t>С наступлением зимы они зарываются в ил.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/>
              <a:t>Лещ и карп</a:t>
            </a:r>
            <a:r>
              <a:rPr lang="ru-RU" sz="4800" i="1" dirty="0" smtClean="0"/>
              <a:t/>
            </a:r>
            <a:br>
              <a:rPr lang="ru-RU" sz="4800" i="1" dirty="0" smtClean="0"/>
            </a:br>
            <a:endParaRPr lang="ru-RU" sz="4800" i="1" dirty="0"/>
          </a:p>
        </p:txBody>
      </p:sp>
      <p:pic>
        <p:nvPicPr>
          <p:cNvPr id="10" name="Содержимое 9" descr="Цены на Рыба речная другая в Московская область Россия: купить Рыба речная другая. Характеристики, описание, фотографии Рыба реч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24744"/>
            <a:ext cx="555496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6084168" y="1196752"/>
            <a:ext cx="2602632" cy="4929411"/>
          </a:xfrm>
        </p:spPr>
        <p:txBody>
          <a:bodyPr/>
          <a:lstStyle/>
          <a:p>
            <a:r>
              <a:rPr lang="ru-RU" sz="2800" b="1" i="1" dirty="0" smtClean="0"/>
              <a:t>Лежат рядками на дне реки без малейшего движения.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931224" cy="936104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Окунь</a:t>
            </a:r>
            <a:endParaRPr lang="ru-RU" sz="4800" i="1" dirty="0"/>
          </a:p>
        </p:txBody>
      </p:sp>
      <p:pic>
        <p:nvPicPr>
          <p:cNvPr id="8" name="Содержимое 7" descr="http://im0-tub-ru.yandex.net/i?id=dfdc732f50e50ef85cbfd93f9f936f10-95-144&amp;n=21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568863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6516216" y="1268761"/>
            <a:ext cx="2376264" cy="3456384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Засыпает в ямках, между камней, упавших на дно деревьев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Щука</a:t>
            </a:r>
            <a:endParaRPr lang="ru-RU" sz="4800" i="1" dirty="0"/>
          </a:p>
        </p:txBody>
      </p:sp>
      <p:pic>
        <p:nvPicPr>
          <p:cNvPr id="13" name="Содержимое 12" descr="Щуку не ловить, по водоемам не &quot;рассекать&quot;, животных не пасти - рыба нерестится"/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68760"/>
            <a:ext cx="577098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6228184" y="1340769"/>
            <a:ext cx="2458616" cy="2376264"/>
          </a:xfrm>
        </p:spPr>
        <p:txBody>
          <a:bodyPr/>
          <a:lstStyle/>
          <a:p>
            <a:r>
              <a:rPr lang="ru-RU" sz="2800" b="1" i="1" dirty="0" smtClean="0"/>
              <a:t>Не спит. Охотится на сонных рыб.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/>
              <a:t>Сом</a:t>
            </a:r>
            <a:endParaRPr lang="ru-RU" sz="4800" b="1" i="1" dirty="0"/>
          </a:p>
        </p:txBody>
      </p:sp>
      <p:pic>
        <p:nvPicPr>
          <p:cNvPr id="8" name="Содержимое 7" descr="Интересные факты# 48 &quot;Животные и электричество&quot; - 8 Декабря 2012 - Научно-популярный сайт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52736"/>
            <a:ext cx="5410944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940152" y="1052737"/>
            <a:ext cx="2746648" cy="4536504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Зимует сом в глубоких ямах. Если его не беспокоить, он может пробыть без движения до весны.</a:t>
            </a:r>
            <a:endParaRPr lang="ru-RU" sz="2800" b="1" i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Налим</a:t>
            </a:r>
            <a:endParaRPr lang="ru-RU" sz="4800" dirty="0"/>
          </a:p>
        </p:txBody>
      </p:sp>
      <p:pic>
        <p:nvPicPr>
          <p:cNvPr id="5" name="Содержимое 4" descr="Все о рыбалке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124744"/>
            <a:ext cx="469086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64088" y="1340768"/>
            <a:ext cx="3384376" cy="4813995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Благоприятный период – зима.</a:t>
            </a:r>
          </a:p>
          <a:p>
            <a:r>
              <a:rPr lang="ru-RU" sz="2800" b="1" i="1" dirty="0" smtClean="0"/>
              <a:t>Становится еще более активным.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880320"/>
          </a:xfr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chemeClr val="accent5">
                    <a:lumMod val="75000"/>
                  </a:schemeClr>
                </a:solidFill>
              </a:rPr>
              <a:t>Спасибо за внимание</a:t>
            </a:r>
            <a:endParaRPr lang="ru-RU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85</Words>
  <Application>Microsoft Office PowerPoint</Application>
  <PresentationFormat>Экран (4:3)</PresentationFormat>
  <Paragraphs>17</Paragraphs>
  <Slides>8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Aharoni</vt:lpstr>
      <vt:lpstr>Calibri</vt:lpstr>
      <vt:lpstr>Constantia</vt:lpstr>
      <vt:lpstr>Wingdings 2</vt:lpstr>
      <vt:lpstr>Поток</vt:lpstr>
      <vt:lpstr>Жизнь рыб подо льдом</vt:lpstr>
      <vt:lpstr>Караси</vt:lpstr>
      <vt:lpstr>Лещ и карп </vt:lpstr>
      <vt:lpstr>Окунь</vt:lpstr>
      <vt:lpstr>Щука</vt:lpstr>
      <vt:lpstr>Сом</vt:lpstr>
      <vt:lpstr>Налим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рыб подо льдом</dc:title>
  <dc:creator>User</dc:creator>
  <cp:lastModifiedBy>Admin</cp:lastModifiedBy>
  <cp:revision>22</cp:revision>
  <dcterms:created xsi:type="dcterms:W3CDTF">2015-02-01T04:37:48Z</dcterms:created>
  <dcterms:modified xsi:type="dcterms:W3CDTF">2022-04-26T12:38:01Z</dcterms:modified>
</cp:coreProperties>
</file>