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8" r:id="rId3"/>
    <p:sldId id="257" r:id="rId4"/>
    <p:sldId id="258" r:id="rId5"/>
    <p:sldId id="259" r:id="rId6"/>
    <p:sldId id="264" r:id="rId7"/>
    <p:sldId id="267" r:id="rId8"/>
    <p:sldId id="260" r:id="rId9"/>
    <p:sldId id="261" r:id="rId10"/>
    <p:sldId id="265" r:id="rId11"/>
    <p:sldId id="262" r:id="rId12"/>
    <p:sldId id="263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3"/>
    <p:penClr>
      <a:srgbClr val="808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0CC5A-3075-4C5B-85CA-A83D0C0AF074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B4514A-ED9A-48C7-920E-6EDABC4D21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243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4514A-ED9A-48C7-920E-6EDABC4D216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74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DF4E3-F39C-414F-9AA8-F5134B0D9C72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EBCFAF8-58F0-40E3-B342-FF9BB58775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DF4E3-F39C-414F-9AA8-F5134B0D9C72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FAF8-58F0-40E3-B342-FF9BB58775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DF4E3-F39C-414F-9AA8-F5134B0D9C72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FAF8-58F0-40E3-B342-FF9BB58775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DF4E3-F39C-414F-9AA8-F5134B0D9C72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EBCFAF8-58F0-40E3-B342-FF9BB58775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DF4E3-F39C-414F-9AA8-F5134B0D9C72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FAF8-58F0-40E3-B342-FF9BB58775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DF4E3-F39C-414F-9AA8-F5134B0D9C72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FAF8-58F0-40E3-B342-FF9BB58775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DF4E3-F39C-414F-9AA8-F5134B0D9C72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EBCFAF8-58F0-40E3-B342-FF9BB58775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DF4E3-F39C-414F-9AA8-F5134B0D9C72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FAF8-58F0-40E3-B342-FF9BB58775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DF4E3-F39C-414F-9AA8-F5134B0D9C72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FAF8-58F0-40E3-B342-FF9BB58775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DF4E3-F39C-414F-9AA8-F5134B0D9C72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FAF8-58F0-40E3-B342-FF9BB58775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DF4E3-F39C-414F-9AA8-F5134B0D9C72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FAF8-58F0-40E3-B342-FF9BB58775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5BDF4E3-F39C-414F-9AA8-F5134B0D9C72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EBCFAF8-58F0-40E3-B342-FF9BB58775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dissolv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audio" Target="file:///D:\Users%20Files\Desktop\&#1055;&#1088;&#1077;&#1079;&#1077;&#1085;&#1090;&#1072;&#1094;&#1080;&#1103;%201\Zhavoronok-polevoy-Penie-zhavoronka(muzofon.com).mp3" TargetMode="External"/><Relationship Id="rId1" Type="http://schemas.openxmlformats.org/officeDocument/2006/relationships/audio" Target="file:///D:\Users%20Files\Desktop\&#1053;&#1086;&#1074;&#1072;&#1103;%20&#1087;&#1072;&#1087;&#1082;&#1072;%20(22)\Zhavoronok-polevoy-Penie-zhavoronka(muzofon.com).mp3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yandex.ru/images/search?img_url=http://www.rbcu.ru/upload/iblock/c2d/_MG_1022.jpg&amp;uinfo=sw-1607-sh-904-ww-1587-wh-766-pd-0.8500000238418579-wp-16x9_1366x768&amp;_=1417151710701&amp;viewport=wide&amp;p=3&amp;text=%D0%B6%D0%B0%D0%B2%D0%BE%D1%80%D0%BE%D0%BD%D0%BE%D0%BA%20%D0%BF%D0%BE%D0%BB%D0%B5%D0%B2%D0%BE%D0%B9%20%D0%BA%D0%B0%D1%80%D1%82%D0%B8%D0%BD%D0%BA%D0%B8&amp;pos=93&amp;rpt=simage&amp;pin=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292895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8000" dirty="0" smtClean="0"/>
              <a:t>Жаворонки</a:t>
            </a:r>
            <a:br>
              <a:rPr lang="ru-RU" sz="8000" dirty="0" smtClean="0"/>
            </a:br>
            <a:r>
              <a:rPr lang="ru-RU" sz="3200" dirty="0" smtClean="0"/>
              <a:t>(полевой жаворонок)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923916"/>
          </a:xfrm>
        </p:spPr>
        <p:txBody>
          <a:bodyPr/>
          <a:lstStyle/>
          <a:p>
            <a:r>
              <a:rPr lang="ru-RU" dirty="0" smtClean="0"/>
              <a:t>Покацкая Евгения Алексеевна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" name="Zhavoronok-polevoy-Penie-zhavoronka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6" name="Zhavoronok-polevoy-Penie-zhavoronka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7" name="Zhavoronok-polevoy-Penie-zhavoronka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9" name="Zhavoronok-polevoy-Penie-zhavoronka(muzofon.com)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8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>
                <p:cTn id="9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numSld="13" showWhenStopped="0">
                <p:cTn id="10" repeatCount="13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Пение самцов звучит почти сутки</a:t>
            </a:r>
            <a:endParaRPr lang="ru-RU" dirty="0"/>
          </a:p>
        </p:txBody>
      </p:sp>
      <p:pic>
        <p:nvPicPr>
          <p:cNvPr id="4" name="Содержимое 3" descr="Полевой жаворонок - фотографии птицы (лат. Alauda arvensis, анг. Eurasian Skylark) / Птицы России и стран бывшего СССР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142984"/>
            <a:ext cx="8286808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Сокол -  главный враг</a:t>
            </a:r>
            <a:endParaRPr lang="ru-RU" dirty="0"/>
          </a:p>
        </p:txBody>
      </p:sp>
      <p:pic>
        <p:nvPicPr>
          <p:cNvPr id="4" name="Содержимое 3" descr="&quot;ЦОБ - ЦОБЕ&quot; 6 ДЕТСТВО - 11 Ноября 2010 - Блог - Авиация СГВ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928670"/>
            <a:ext cx="8215370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 зимовку улетают в сентябре</a:t>
            </a:r>
            <a:endParaRPr lang="ru-RU" dirty="0"/>
          </a:p>
        </p:txBody>
      </p:sp>
      <p:pic>
        <p:nvPicPr>
          <p:cNvPr id="4" name="Содержимое 3" descr="Цитата. Хм,.. о снежинках что ли. Обсуждение на LiveInternet - Российский Сервис Онлайн-Дневников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071546"/>
            <a:ext cx="8429683" cy="5054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/>
              <a:t>Спасибо за внимание</a:t>
            </a:r>
            <a:endParaRPr lang="ru-RU" sz="60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Прилетают в начале марта</a:t>
            </a:r>
            <a:endParaRPr lang="ru-RU" dirty="0"/>
          </a:p>
        </p:txBody>
      </p:sp>
      <p:pic>
        <p:nvPicPr>
          <p:cNvPr id="6" name="Содержимое 5" descr="Какие птицы прилетают к нам раньше других, а какие самые последние? MOREBIRDS.RU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214422"/>
            <a:ext cx="7358114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Длина  - 18 см. Масса - 40гр.</a:t>
            </a:r>
            <a:endParaRPr lang="ru-RU" dirty="0"/>
          </a:p>
        </p:txBody>
      </p:sp>
      <p:pic>
        <p:nvPicPr>
          <p:cNvPr id="4" name="Содержимое 3" descr="Жаворонок полевой описание фото видео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071546"/>
            <a:ext cx="8001056" cy="4786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Окрас помогает маскироваться в траве и на земле</a:t>
            </a:r>
            <a:endParaRPr lang="ru-RU" dirty="0"/>
          </a:p>
        </p:txBody>
      </p:sp>
      <p:pic>
        <p:nvPicPr>
          <p:cNvPr id="4" name="Содержимое 3" descr="Полевой жаворонок Фотографии, Картинки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71612"/>
            <a:ext cx="8215370" cy="4520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Питаются </a:t>
            </a:r>
            <a:r>
              <a:rPr lang="ru-RU" smtClean="0"/>
              <a:t>насекомыми маллюсками</a:t>
            </a:r>
            <a:endParaRPr lang="ru-RU" dirty="0"/>
          </a:p>
        </p:txBody>
      </p:sp>
      <p:pic>
        <p:nvPicPr>
          <p:cNvPr id="4" name="Содержимое 3" descr="Watching Wildlife - April - Paperblo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7" y="1214422"/>
            <a:ext cx="8286808" cy="491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 также, семена, цветки, почки, проростки</a:t>
            </a:r>
            <a:endParaRPr lang="ru-RU" dirty="0"/>
          </a:p>
        </p:txBody>
      </p:sp>
      <p:pic>
        <p:nvPicPr>
          <p:cNvPr id="4" name="Содержимое 3" descr="Галерея :: Клуб Foto.ru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500174"/>
            <a:ext cx="7715304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Любят купаться в пыли</a:t>
            </a:r>
            <a:endParaRPr lang="ru-RU" dirty="0"/>
          </a:p>
        </p:txBody>
      </p:sp>
      <p:pic>
        <p:nvPicPr>
          <p:cNvPr id="4" name="Содержимое 3" descr="http://im2-tub-ru.yandex.net/i?id=a80f36fa08545be71748d264f69e4e5b-24-144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28597" y="1214422"/>
            <a:ext cx="8286808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Гнездо помещают в ямке от следа копыта или роется самими птицами</a:t>
            </a:r>
            <a:endParaRPr lang="ru-RU" dirty="0"/>
          </a:p>
        </p:txBody>
      </p:sp>
      <p:pic>
        <p:nvPicPr>
          <p:cNvPr id="4" name="Содержимое 3" descr="Окна для жаворонка ZooPicture.ru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71612"/>
            <a:ext cx="8286807" cy="4554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Звук песни раздается на километры</a:t>
            </a:r>
            <a:endParaRPr lang="ru-RU" dirty="0"/>
          </a:p>
        </p:txBody>
      </p:sp>
      <p:pic>
        <p:nvPicPr>
          <p:cNvPr id="4" name="Содержимое 3" descr="Как нарисовать жаворонка карандашом поэтапно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071546"/>
            <a:ext cx="8215370" cy="5197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255</TotalTime>
  <Words>75</Words>
  <Application>Microsoft Office PowerPoint</Application>
  <PresentationFormat>Экран (4:3)</PresentationFormat>
  <Paragraphs>15</Paragraphs>
  <Slides>13</Slides>
  <Notes>1</Notes>
  <HiddenSlides>0</HiddenSlides>
  <MMClips>4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Calibri</vt:lpstr>
      <vt:lpstr>Franklin Gothic Book</vt:lpstr>
      <vt:lpstr>Franklin Gothic Medium</vt:lpstr>
      <vt:lpstr>Wingdings 2</vt:lpstr>
      <vt:lpstr>Трек</vt:lpstr>
      <vt:lpstr> Жаворонки (полевой жаворонок)</vt:lpstr>
      <vt:lpstr>Прилетают в начале марта</vt:lpstr>
      <vt:lpstr>Длина  - 18 см. Масса - 40гр.</vt:lpstr>
      <vt:lpstr>Окрас помогает маскироваться в траве и на земле</vt:lpstr>
      <vt:lpstr>Питаются насекомыми маллюсками</vt:lpstr>
      <vt:lpstr>А также, семена, цветки, почки, проростки</vt:lpstr>
      <vt:lpstr>Любят купаться в пыли</vt:lpstr>
      <vt:lpstr>Гнездо помещают в ямке от следа копыта или роется самими птицами</vt:lpstr>
      <vt:lpstr>Звук песни раздается на километры</vt:lpstr>
      <vt:lpstr>Пение самцов звучит почти сутки</vt:lpstr>
      <vt:lpstr>Сокол -  главный враг</vt:lpstr>
      <vt:lpstr>На зимовку улетают в сентябре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Жаворонки</dc:title>
  <dc:creator>User</dc:creator>
  <cp:lastModifiedBy>Admin</cp:lastModifiedBy>
  <cp:revision>30</cp:revision>
  <dcterms:created xsi:type="dcterms:W3CDTF">2014-11-29T13:40:04Z</dcterms:created>
  <dcterms:modified xsi:type="dcterms:W3CDTF">2022-04-26T12:55:43Z</dcterms:modified>
</cp:coreProperties>
</file>