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EA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5000">
              <a:srgbClr val="CEEAB0"/>
            </a:gs>
            <a:gs pos="36000">
              <a:schemeClr val="accent5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rgbClr val="CEEAB0"/>
            </a:gs>
            <a:gs pos="36000">
              <a:schemeClr val="accent5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lastohka1962.rusedu.net/gallery/3558/53780-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4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03"/>
          <a:stretch/>
        </p:blipFill>
        <p:spPr bwMode="auto">
          <a:xfrm>
            <a:off x="665312" y="2060848"/>
            <a:ext cx="3650790" cy="358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66"/>
          <a:stretch/>
        </p:blipFill>
        <p:spPr bwMode="auto">
          <a:xfrm>
            <a:off x="4721549" y="1347867"/>
            <a:ext cx="3815630" cy="5008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47664" y="332656"/>
            <a:ext cx="5832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Музыкально ритмические игры</a:t>
            </a:r>
          </a:p>
          <a:p>
            <a:pPr algn="ctr"/>
            <a:r>
              <a:rPr lang="ru-RU" sz="2800" b="1" dirty="0" smtClean="0"/>
              <a:t>вместе с мамой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834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lastohka1962.rusedu.net/gallery/3558/53780-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4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Пальчиковые игры</a:t>
            </a:r>
            <a:endParaRPr lang="ru-RU" b="1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23"/>
          <a:stretch/>
        </p:blipFill>
        <p:spPr bwMode="auto">
          <a:xfrm>
            <a:off x="4537394" y="1321595"/>
            <a:ext cx="3674403" cy="4203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" b="24226"/>
          <a:stretch/>
        </p:blipFill>
        <p:spPr bwMode="auto">
          <a:xfrm>
            <a:off x="1043608" y="1257273"/>
            <a:ext cx="3238174" cy="4331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7048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lastohka1962.rusedu.net/gallery/3558/53780-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4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/>
              <a:t>Дидактическая игра </a:t>
            </a:r>
            <a:br>
              <a:rPr lang="ru-RU" sz="3600" b="1" dirty="0" smtClean="0"/>
            </a:br>
            <a:r>
              <a:rPr lang="ru-RU" sz="3600" b="1" dirty="0" smtClean="0"/>
              <a:t>«Фрукты-овощи»</a:t>
            </a:r>
            <a:endParaRPr lang="ru-RU" sz="3600" b="1" dirty="0"/>
          </a:p>
        </p:txBody>
      </p:sp>
      <p:pic>
        <p:nvPicPr>
          <p:cNvPr id="4" name="Picture 3" descr="C:\Users\SKORPIONCHIK\Desktop\Ежики\20171107_13343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5409" y="2531600"/>
            <a:ext cx="4832821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57384" y="2535358"/>
            <a:ext cx="4854628" cy="2817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5146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lastohka1962.rusedu.net/gallery/3558/53780-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4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Творческая работа</a:t>
            </a:r>
            <a:br>
              <a:rPr lang="ru-RU" b="1" dirty="0" smtClean="0"/>
            </a:br>
            <a:r>
              <a:rPr lang="ru-RU" b="1" dirty="0" smtClean="0"/>
              <a:t>«Колючки для ежика »</a:t>
            </a:r>
            <a:endParaRPr lang="ru-RU" b="1" dirty="0"/>
          </a:p>
        </p:txBody>
      </p:sp>
      <p:pic>
        <p:nvPicPr>
          <p:cNvPr id="4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7655" y="2737958"/>
            <a:ext cx="4518769" cy="2541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419" y="1772816"/>
            <a:ext cx="2545854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1493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lastohka1962.rusedu.net/gallery/3558/53780-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4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Вот что у нас получилось </a:t>
            </a:r>
            <a:endParaRPr lang="ru-RU" b="1" dirty="0"/>
          </a:p>
        </p:txBody>
      </p:sp>
      <p:pic>
        <p:nvPicPr>
          <p:cNvPr id="1026" name="Picture 2" descr="C:\Users\SKORPIONCHIK\Desktop\O4QNALfSgQs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1" y="1700808"/>
            <a:ext cx="8046156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8244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17</Words>
  <Application>Microsoft Office PowerPoint</Application>
  <PresentationFormat>Экран (4:3)</PresentationFormat>
  <Paragraphs>6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Презентация PowerPoint</vt:lpstr>
      <vt:lpstr>Пальчиковые игры</vt:lpstr>
      <vt:lpstr>Дидактическая игра  «Фрукты-овощи»</vt:lpstr>
      <vt:lpstr>Творческая работа «Колючки для ежика »</vt:lpstr>
      <vt:lpstr>Вот что у нас получилось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SKORPIONCHIK</dc:creator>
  <cp:lastModifiedBy>Пользователь Windows</cp:lastModifiedBy>
  <cp:revision>5</cp:revision>
  <dcterms:created xsi:type="dcterms:W3CDTF">2017-11-30T15:28:06Z</dcterms:created>
  <dcterms:modified xsi:type="dcterms:W3CDTF">2017-11-30T16:10:58Z</dcterms:modified>
</cp:coreProperties>
</file>