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259" r:id="rId2"/>
    <p:sldId id="256" r:id="rId3"/>
    <p:sldId id="269" r:id="rId4"/>
    <p:sldId id="270" r:id="rId5"/>
    <p:sldId id="271" r:id="rId6"/>
    <p:sldId id="273" r:id="rId7"/>
    <p:sldId id="274" r:id="rId8"/>
    <p:sldId id="275" r:id="rId9"/>
    <p:sldId id="266" r:id="rId10"/>
    <p:sldId id="272" r:id="rId11"/>
    <p:sldId id="277" r:id="rId12"/>
    <p:sldId id="276" r:id="rId13"/>
    <p:sldId id="279" r:id="rId14"/>
    <p:sldId id="258" r:id="rId15"/>
    <p:sldId id="257" r:id="rId16"/>
    <p:sldId id="262" r:id="rId17"/>
    <p:sldId id="300" r:id="rId18"/>
    <p:sldId id="301" r:id="rId19"/>
    <p:sldId id="303" r:id="rId20"/>
    <p:sldId id="307" r:id="rId21"/>
    <p:sldId id="302" r:id="rId22"/>
    <p:sldId id="260" r:id="rId23"/>
    <p:sldId id="278" r:id="rId24"/>
    <p:sldId id="261" r:id="rId25"/>
    <p:sldId id="263" r:id="rId26"/>
    <p:sldId id="264" r:id="rId27"/>
    <p:sldId id="265" r:id="rId28"/>
    <p:sldId id="280" r:id="rId29"/>
    <p:sldId id="281" r:id="rId30"/>
    <p:sldId id="299" r:id="rId31"/>
    <p:sldId id="282" r:id="rId32"/>
    <p:sldId id="283" r:id="rId33"/>
    <p:sldId id="291" r:id="rId34"/>
    <p:sldId id="287" r:id="rId35"/>
    <p:sldId id="286" r:id="rId36"/>
    <p:sldId id="288" r:id="rId37"/>
    <p:sldId id="285" r:id="rId38"/>
    <p:sldId id="304" r:id="rId39"/>
    <p:sldId id="295" r:id="rId40"/>
    <p:sldId id="296" r:id="rId41"/>
    <p:sldId id="290" r:id="rId42"/>
    <p:sldId id="306" r:id="rId43"/>
    <p:sldId id="297" r:id="rId44"/>
    <p:sldId id="298" r:id="rId45"/>
    <p:sldId id="305" r:id="rId46"/>
    <p:sldId id="293" r:id="rId47"/>
    <p:sldId id="292" r:id="rId48"/>
    <p:sldId id="308" r:id="rId49"/>
    <p:sldId id="309" r:id="rId50"/>
    <p:sldId id="26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ина" initials="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>
      <p:cViewPr>
        <p:scale>
          <a:sx n="100" d="100"/>
          <a:sy n="100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A0D08-530D-4660-8F5C-E20407741264}" type="datetimeFigureOut">
              <a:rPr lang="ru-RU" smtClean="0"/>
              <a:pPr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D0F36-23D0-44C5-800D-7DBE46D43C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348880"/>
            <a:ext cx="7416824" cy="926976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 работать в Zoom: пошаговая настройка видеоконференции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Zoom-Symbol-2048x1152.jpg"/>
          <p:cNvPicPr>
            <a:picLocks noChangeAspect="1"/>
          </p:cNvPicPr>
          <p:nvPr/>
        </p:nvPicPr>
        <p:blipFill>
          <a:blip r:embed="rId2" cstate="print"/>
          <a:srcRect l="25200" r="27551" b="32801"/>
          <a:stretch>
            <a:fillRect/>
          </a:stretch>
        </p:blipFill>
        <p:spPr>
          <a:xfrm>
            <a:off x="2843808" y="2708920"/>
            <a:ext cx="2160240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Содержимое 4"/>
          <p:cNvSpPr>
            <a:spLocks noGrp="1"/>
          </p:cNvSpPr>
          <p:nvPr>
            <p:ph idx="1"/>
          </p:nvPr>
        </p:nvSpPr>
        <p:spPr>
          <a:xfrm>
            <a:off x="1331640" y="4869160"/>
            <a:ext cx="7355160" cy="125700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 воспитатель: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Савина Полина Викторовна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692696"/>
            <a:ext cx="5976664" cy="1512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создать учетную запись в Zoom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700808"/>
            <a:ext cx="8352928" cy="720080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ru-RU" dirty="0" smtClean="0"/>
              <a:t>Перейдите на сайт </a:t>
            </a:r>
            <a:r>
              <a:rPr lang="ru-RU" dirty="0" err="1" smtClean="0">
                <a:hlinkClick r:id="rId3"/>
              </a:rPr>
              <a:t>zoom.us</a:t>
            </a:r>
            <a:r>
              <a:rPr lang="ru-RU" dirty="0" smtClean="0"/>
              <a:t>. </a:t>
            </a:r>
          </a:p>
          <a:p>
            <a:pPr fontAlgn="base">
              <a:buNone/>
            </a:pPr>
            <a:r>
              <a:rPr lang="ru-RU" dirty="0" smtClean="0"/>
              <a:t>Нажмите «Зарегистрируйтесь бесплатно».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8571" r="26072" b="48572"/>
          <a:stretch>
            <a:fillRect/>
          </a:stretch>
        </p:blipFill>
        <p:spPr bwMode="auto">
          <a:xfrm>
            <a:off x="0" y="2420888"/>
            <a:ext cx="5184576" cy="169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744" t="12195" r="1220" b="4878"/>
          <a:stretch>
            <a:fillRect/>
          </a:stretch>
        </p:blipFill>
        <p:spPr bwMode="auto">
          <a:xfrm>
            <a:off x="2195736" y="3573016"/>
            <a:ext cx="6763202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380312" y="3573016"/>
            <a:ext cx="136815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148" t="6996" r="778" b="5499"/>
          <a:stretch>
            <a:fillRect/>
          </a:stretch>
        </p:blipFill>
        <p:spPr bwMode="auto">
          <a:xfrm>
            <a:off x="683568" y="1916832"/>
            <a:ext cx="74888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03848" y="3140968"/>
            <a:ext cx="201622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4606" t="24343" r="16017" b="7497"/>
          <a:stretch>
            <a:fillRect/>
          </a:stretch>
        </p:blipFill>
        <p:spPr bwMode="auto">
          <a:xfrm>
            <a:off x="395536" y="1484784"/>
            <a:ext cx="794831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48064" y="2060848"/>
            <a:ext cx="2016224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82" t="19724" r="15992" b="11863"/>
          <a:stretch>
            <a:fillRect/>
          </a:stretch>
        </p:blipFill>
        <p:spPr bwMode="auto">
          <a:xfrm>
            <a:off x="1979712" y="2492896"/>
            <a:ext cx="53285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 папке «СПАМ»</a:t>
            </a:r>
            <a:endParaRPr lang="ru-RU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5156" t="15625" r="21777" b="12500"/>
          <a:stretch>
            <a:fillRect/>
          </a:stretch>
        </p:blipFill>
        <p:spPr bwMode="auto">
          <a:xfrm>
            <a:off x="2483768" y="2564904"/>
            <a:ext cx="3600400" cy="33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21365" t="44970" r="9726" b="50378"/>
          <a:stretch>
            <a:fillRect/>
          </a:stretch>
        </p:blipFill>
        <p:spPr bwMode="auto">
          <a:xfrm>
            <a:off x="0" y="2132856"/>
            <a:ext cx="8197419" cy="31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750" t="10000" r="8125" b="28334"/>
          <a:stretch>
            <a:fillRect/>
          </a:stretch>
        </p:blipFill>
        <p:spPr bwMode="auto">
          <a:xfrm>
            <a:off x="179512" y="1700808"/>
            <a:ext cx="5364088" cy="211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51581" t="31053" r="18621" b="10127"/>
          <a:stretch>
            <a:fillRect/>
          </a:stretch>
        </p:blipFill>
        <p:spPr bwMode="auto">
          <a:xfrm>
            <a:off x="5724128" y="2924944"/>
            <a:ext cx="2983189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12160" y="3068960"/>
            <a:ext cx="1440160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55576" y="2492896"/>
            <a:ext cx="864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79512" y="4005064"/>
            <a:ext cx="4968552" cy="2592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ЗАПИШИ!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Логин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Пароль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36296" y="4437112"/>
            <a:ext cx="576064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r>
              <a:rPr lang="ru-RU" dirty="0" smtClean="0"/>
              <a:t>Выбираем </a:t>
            </a:r>
            <a:r>
              <a:rPr lang="ru-RU" dirty="0" err="1" smtClean="0"/>
              <a:t>аккаунт</a:t>
            </a:r>
            <a:endParaRPr lang="ru-RU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786" t="18133" r="32996" b="10272"/>
          <a:stretch>
            <a:fillRect/>
          </a:stretch>
        </p:blipFill>
        <p:spPr bwMode="auto">
          <a:xfrm>
            <a:off x="2987824" y="2204864"/>
            <a:ext cx="2952328" cy="36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47864" y="3717032"/>
            <a:ext cx="136815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616624" cy="1570186"/>
          </a:xfrm>
        </p:spPr>
        <p:txBody>
          <a:bodyPr/>
          <a:lstStyle/>
          <a:p>
            <a:r>
              <a:rPr lang="ru-RU" b="1" dirty="0" smtClean="0"/>
              <a:t>Восстановить пароль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5896" y="5517232"/>
            <a:ext cx="864096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482952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Вид через приложение </a:t>
            </a:r>
            <a:r>
              <a:rPr lang="en-US" b="1" dirty="0" smtClean="0"/>
              <a:t>ZOOM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73" b="5499"/>
          <a:stretch>
            <a:fillRect/>
          </a:stretch>
        </p:blipFill>
        <p:spPr bwMode="auto">
          <a:xfrm>
            <a:off x="323528" y="1700808"/>
            <a:ext cx="852459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116" b="5499"/>
          <a:stretch>
            <a:fillRect/>
          </a:stretch>
        </p:blipFill>
        <p:spPr bwMode="auto">
          <a:xfrm>
            <a:off x="179512" y="1772816"/>
            <a:ext cx="88153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635896" y="3717032"/>
            <a:ext cx="187220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350100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Шаг1.</a:t>
            </a:r>
          </a:p>
          <a:p>
            <a:r>
              <a:rPr lang="ru-RU" b="1" dirty="0" smtClean="0"/>
              <a:t>Вводим 10 чисел</a:t>
            </a:r>
          </a:p>
          <a:p>
            <a:r>
              <a:rPr lang="ru-RU" b="1" dirty="0" smtClean="0"/>
              <a:t>111 222 3344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43711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Шаг2. </a:t>
            </a:r>
          </a:p>
          <a:p>
            <a:r>
              <a:rPr lang="ru-RU" b="1" dirty="0" smtClean="0"/>
              <a:t>Позже вводим в специальное окно</a:t>
            </a:r>
          </a:p>
          <a:p>
            <a:r>
              <a:rPr lang="ru-RU" b="1" dirty="0" smtClean="0"/>
              <a:t>Код доступа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www.uctoday.com/wp-content/uploads/2018/10/ZoomSipConnectedAudi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83568" y="2492896"/>
            <a:ext cx="8208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такое Zoom и зачем он нужен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Запланировать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73" b="5499"/>
          <a:stretch>
            <a:fillRect/>
          </a:stretch>
        </p:blipFill>
        <p:spPr bwMode="auto">
          <a:xfrm>
            <a:off x="457200" y="1638669"/>
            <a:ext cx="8229600" cy="444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2195736" y="4221088"/>
            <a:ext cx="64807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501" r="23231" b="7079"/>
          <a:stretch>
            <a:fillRect/>
          </a:stretch>
        </p:blipFill>
        <p:spPr bwMode="auto">
          <a:xfrm>
            <a:off x="3059832" y="1268760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68" t="8587" r="1673" b="3908"/>
          <a:stretch>
            <a:fillRect/>
          </a:stretch>
        </p:blipFill>
        <p:spPr bwMode="auto">
          <a:xfrm>
            <a:off x="251520" y="1844824"/>
            <a:ext cx="8136904" cy="418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546032" cy="998984"/>
          </a:xfrm>
        </p:spPr>
        <p:txBody>
          <a:bodyPr/>
          <a:lstStyle/>
          <a:p>
            <a:r>
              <a:rPr lang="ru-RU" b="1" dirty="0" smtClean="0"/>
              <a:t>Конференции</a:t>
            </a:r>
            <a:endParaRPr lang="ru-RU" b="1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68" t="8587" r="778" b="5499"/>
          <a:stretch>
            <a:fillRect/>
          </a:stretch>
        </p:blipFill>
        <p:spPr bwMode="auto">
          <a:xfrm>
            <a:off x="323528" y="1700808"/>
            <a:ext cx="84969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5554960" cy="11569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Конференции прошедшие</a:t>
            </a:r>
            <a:endParaRPr lang="ru-RU" b="1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68" t="8587" r="1673" b="5499"/>
          <a:stretch>
            <a:fillRect/>
          </a:stretch>
        </p:blipFill>
        <p:spPr bwMode="auto">
          <a:xfrm>
            <a:off x="251520" y="1772816"/>
            <a:ext cx="841826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548680"/>
            <a:ext cx="5482952" cy="868958"/>
          </a:xfrm>
        </p:spPr>
        <p:txBody>
          <a:bodyPr/>
          <a:lstStyle/>
          <a:p>
            <a:r>
              <a:rPr lang="ru-RU" b="1" dirty="0" smtClean="0"/>
              <a:t>Персональный зал</a:t>
            </a:r>
            <a:endParaRPr lang="ru-RU" b="1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85" t="9546" r="2452" b="6131"/>
          <a:stretch>
            <a:fillRect/>
          </a:stretch>
        </p:blipFill>
        <p:spPr bwMode="auto">
          <a:xfrm>
            <a:off x="107504" y="1628800"/>
            <a:ext cx="892899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570186"/>
          </a:xfrm>
        </p:spPr>
        <p:txBody>
          <a:bodyPr/>
          <a:lstStyle/>
          <a:p>
            <a:r>
              <a:rPr lang="ru-RU" b="1" dirty="0" smtClean="0"/>
              <a:t>Приглашение по ссылке</a:t>
            </a:r>
            <a:endParaRPr lang="ru-RU" b="1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68" t="8587" r="1673" b="5499"/>
          <a:stretch>
            <a:fillRect/>
          </a:stretch>
        </p:blipFill>
        <p:spPr bwMode="auto">
          <a:xfrm>
            <a:off x="251520" y="1916832"/>
            <a:ext cx="841826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3203848" y="5229200"/>
            <a:ext cx="648072" cy="2880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63" t="10178" r="1673" b="5499"/>
          <a:stretch>
            <a:fillRect/>
          </a:stretch>
        </p:blipFill>
        <p:spPr bwMode="auto">
          <a:xfrm>
            <a:off x="179512" y="1628800"/>
            <a:ext cx="86409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1115616" y="5085184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t="4348" r="23230" b="26081"/>
          <a:stretch>
            <a:fillRect/>
          </a:stretch>
        </p:blipFill>
        <p:spPr bwMode="auto">
          <a:xfrm>
            <a:off x="0" y="1700808"/>
            <a:ext cx="889951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03648" y="1844824"/>
            <a:ext cx="4536504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07504" y="4437112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355976" y="4005064"/>
            <a:ext cx="576064" cy="216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Запуск</a:t>
            </a:r>
            <a:endParaRPr lang="ru-RU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96" t="7955" r="1557" b="7722"/>
          <a:stretch>
            <a:fillRect/>
          </a:stretch>
        </p:blipFill>
        <p:spPr bwMode="auto">
          <a:xfrm>
            <a:off x="123825" y="1772816"/>
            <a:ext cx="882047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2699792" y="4005064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fontAlgn="base">
              <a:buNone/>
            </a:pPr>
            <a:r>
              <a:rPr lang="ru-RU" dirty="0" smtClean="0"/>
              <a:t>Zoom — это сервис беспроводного взаимодействия для организации видеоконференций, вебинаров, групповых чатов. Платформа позволяет общаться посредством видео- и/или аудиосвязи. Устанавливается на компьютер, планшет или смартфон.</a:t>
            </a:r>
          </a:p>
          <a:p>
            <a:pPr fontAlgn="base">
              <a:buNone/>
            </a:pPr>
            <a:r>
              <a:rPr lang="ru-RU" dirty="0" smtClean="0"/>
              <a:t>Zoom используется в финансовых организациях, IT-компаниях, органах здравоохранения, образовательных учреждениях — везде, где нужна связь с удаленными сотрудниками, клиентами, слушателями.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52" t="8587" r="18140" b="8681"/>
          <a:stretch>
            <a:fillRect/>
          </a:stretch>
        </p:blipFill>
        <p:spPr bwMode="auto">
          <a:xfrm>
            <a:off x="2339752" y="1628800"/>
            <a:ext cx="6077475" cy="481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>
            <a:off x="3851920" y="2132856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282154"/>
          </a:xfrm>
        </p:spPr>
        <p:txBody>
          <a:bodyPr/>
          <a:lstStyle/>
          <a:p>
            <a:r>
              <a:rPr lang="ru-RU" b="1" dirty="0" smtClean="0"/>
              <a:t>Присоединение</a:t>
            </a:r>
            <a:endParaRPr lang="ru-RU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63" t="8587" r="778" b="5499"/>
          <a:stretch>
            <a:fillRect/>
          </a:stretch>
        </p:blipFill>
        <p:spPr bwMode="auto">
          <a:xfrm>
            <a:off x="827584" y="1988840"/>
            <a:ext cx="770485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282154"/>
          </a:xfrm>
        </p:spPr>
        <p:txBody>
          <a:bodyPr/>
          <a:lstStyle/>
          <a:p>
            <a:r>
              <a:rPr lang="ru-RU" b="1" dirty="0" smtClean="0"/>
              <a:t>Подтверждаем звук</a:t>
            </a:r>
            <a:endParaRPr lang="ru-RU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78" b="5499"/>
          <a:stretch>
            <a:fillRect/>
          </a:stretch>
        </p:blipFill>
        <p:spPr bwMode="auto">
          <a:xfrm>
            <a:off x="548922" y="1600200"/>
            <a:ext cx="7983518" cy="42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2051720" y="3356992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404664"/>
            <a:ext cx="5698976" cy="1012974"/>
          </a:xfrm>
        </p:spPr>
        <p:txBody>
          <a:bodyPr/>
          <a:lstStyle/>
          <a:p>
            <a:r>
              <a:rPr lang="ru-RU" b="1" dirty="0" smtClean="0"/>
              <a:t>Безопасность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r="126" b="4509"/>
          <a:stretch>
            <a:fillRect/>
          </a:stretch>
        </p:blipFill>
        <p:spPr bwMode="auto">
          <a:xfrm>
            <a:off x="323528" y="1556792"/>
            <a:ext cx="85689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5626968" cy="1228998"/>
          </a:xfrm>
        </p:spPr>
        <p:txBody>
          <a:bodyPr/>
          <a:lstStyle/>
          <a:p>
            <a:r>
              <a:rPr lang="ru-RU" b="1" dirty="0" smtClean="0"/>
              <a:t>Участники</a:t>
            </a:r>
            <a:endParaRPr lang="ru-RU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78" b="3908"/>
          <a:stretch>
            <a:fillRect/>
          </a:stretch>
        </p:blipFill>
        <p:spPr bwMode="auto">
          <a:xfrm>
            <a:off x="179512" y="2132856"/>
            <a:ext cx="8352928" cy="45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ЧАТ</a:t>
            </a:r>
            <a:endParaRPr lang="ru-RU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-116" b="3908"/>
          <a:stretch>
            <a:fillRect/>
          </a:stretch>
        </p:blipFill>
        <p:spPr bwMode="auto">
          <a:xfrm>
            <a:off x="251520" y="1700808"/>
            <a:ext cx="8352928" cy="450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5554960" cy="1156990"/>
          </a:xfrm>
        </p:spPr>
        <p:txBody>
          <a:bodyPr/>
          <a:lstStyle/>
          <a:p>
            <a:r>
              <a:rPr lang="ru-RU" b="1" dirty="0" smtClean="0"/>
              <a:t>Реакции</a:t>
            </a:r>
            <a:endParaRPr lang="ru-RU" b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-116" b="3908"/>
          <a:stretch>
            <a:fillRect/>
          </a:stretch>
        </p:blipFill>
        <p:spPr bwMode="auto">
          <a:xfrm>
            <a:off x="179512" y="1700808"/>
            <a:ext cx="8722405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1210146"/>
          </a:xfrm>
        </p:spPr>
        <p:txBody>
          <a:bodyPr/>
          <a:lstStyle/>
          <a:p>
            <a:r>
              <a:rPr lang="ru-RU" b="1" dirty="0" smtClean="0"/>
              <a:t>Демонстрация экрана</a:t>
            </a:r>
            <a:endParaRPr lang="ru-RU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-116" b="3908"/>
          <a:stretch>
            <a:fillRect/>
          </a:stretch>
        </p:blipFill>
        <p:spPr bwMode="auto">
          <a:xfrm>
            <a:off x="548922" y="1600200"/>
            <a:ext cx="8055526" cy="43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33" t="42428" r="56264" b="15045"/>
          <a:stretch>
            <a:fillRect/>
          </a:stretch>
        </p:blipFill>
        <p:spPr bwMode="auto">
          <a:xfrm>
            <a:off x="1331640" y="2204864"/>
            <a:ext cx="5904656" cy="404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9828" t="74367" r="213" b="3908"/>
          <a:stretch>
            <a:fillRect/>
          </a:stretch>
        </p:blipFill>
        <p:spPr bwMode="auto">
          <a:xfrm>
            <a:off x="0" y="2924944"/>
            <a:ext cx="9289032" cy="162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2339752" y="3645024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ZOOM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8812470" cy="4957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827584" y="4509120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547664" y="6165304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78" b="3908"/>
          <a:stretch>
            <a:fillRect/>
          </a:stretch>
        </p:blipFill>
        <p:spPr bwMode="auto">
          <a:xfrm>
            <a:off x="548922" y="1600200"/>
            <a:ext cx="7983518" cy="43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7308304" y="1844824"/>
            <a:ext cx="86409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267744" y="4293096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616" t="35634" r="24942" b="47331"/>
          <a:stretch>
            <a:fillRect/>
          </a:stretch>
        </p:blipFill>
        <p:spPr bwMode="auto">
          <a:xfrm>
            <a:off x="971600" y="2276872"/>
            <a:ext cx="78488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2411760" y="2924944"/>
            <a:ext cx="100811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642194"/>
          </a:xfrm>
        </p:spPr>
        <p:txBody>
          <a:bodyPr/>
          <a:lstStyle/>
          <a:p>
            <a:r>
              <a:rPr lang="ru-RU" b="1" dirty="0" smtClean="0"/>
              <a:t>Доска сообщений</a:t>
            </a:r>
            <a:endParaRPr lang="ru-RU" b="1" dirty="0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78" b="54820"/>
          <a:stretch>
            <a:fillRect/>
          </a:stretch>
        </p:blipFill>
        <p:spPr bwMode="auto">
          <a:xfrm>
            <a:off x="0" y="2132856"/>
            <a:ext cx="927754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60225"/>
          <a:stretch>
            <a:fillRect/>
          </a:stretch>
        </p:blipFill>
        <p:spPr bwMode="auto">
          <a:xfrm>
            <a:off x="132305" y="2348880"/>
            <a:ext cx="90116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404664"/>
            <a:ext cx="5770984" cy="1012974"/>
          </a:xfrm>
        </p:spPr>
        <p:txBody>
          <a:bodyPr/>
          <a:lstStyle/>
          <a:p>
            <a:r>
              <a:rPr lang="ru-RU" b="1" dirty="0" smtClean="0"/>
              <a:t>Демонстрация видео</a:t>
            </a:r>
            <a:endParaRPr lang="ru-RU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05" r="18008" b="7042"/>
          <a:stretch>
            <a:fillRect/>
          </a:stretch>
        </p:blipFill>
        <p:spPr bwMode="auto">
          <a:xfrm>
            <a:off x="971600" y="1556792"/>
            <a:ext cx="7200800" cy="516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881_n1950551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43808" cy="159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35612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Когда завершаете конференцию приложение просит её сохранить в папке с указанием на «путь». Вы выбираете и затем он сохраняет.</a:t>
            </a:r>
          </a:p>
          <a:p>
            <a:pPr>
              <a:buNone/>
            </a:pPr>
            <a:r>
              <a:rPr lang="ru-RU" dirty="0" smtClean="0"/>
              <a:t>Когда вам нужно её просмотреть вы проходите согласно в указанную папку и просматриваете видео.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-116" b="3908"/>
          <a:stretch>
            <a:fillRect/>
          </a:stretch>
        </p:blipFill>
        <p:spPr bwMode="auto">
          <a:xfrm>
            <a:off x="548922" y="1600200"/>
            <a:ext cx="8055526" cy="43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Базовый пакет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Подходит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для проведения персональных и небольших конференций.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Проводить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неограниченное количество персональных конференций (1 на 1).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При этом время такой конференции не ограничено.</a:t>
            </a:r>
          </a:p>
          <a:p>
            <a:pPr lvl="0" fontAlgn="base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Проводить неограниченное количество групповых конференций. Ограничение по количеству участников — 100 человек. Ограничение по времени — 40 минут. По истечении этого времени конференция автоматически прерывается, и нужно организовывать новую мгновенную конференцию.</a:t>
            </a:r>
          </a:p>
          <a:p>
            <a:pPr fontAlgn="base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Какие функции поддерживает базовый тарифный план: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Autofit/>
          </a:bodyPr>
          <a:lstStyle/>
          <a:p>
            <a:pPr lvl="0" fontAlgn="base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Видеоконференцсвязь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Поддерживается HD-видео (до 720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) и HD голосовая связь. Возможна одновременная демонстрация экрана несколькими участниками с разрешения организатора. Можно использовать виртуальный фон.</a:t>
            </a:r>
          </a:p>
          <a:p>
            <a:pPr lvl="0" fontAlgn="base">
              <a:buNone/>
            </a:pPr>
            <a:r>
              <a:rPr lang="ru-RU" sz="1800" b="1" dirty="0" err="1" smtClean="0">
                <a:latin typeface="Arial" pitchFamily="34" charset="0"/>
                <a:cs typeface="Arial" pitchFamily="34" charset="0"/>
              </a:rPr>
              <a:t>Веб-конференцсвязь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Доступны функции демонстрации рабочего стола и приложения, приватного и группового чата. Можно создавать собственный постоянный конференц-зал, начинать конференции в любое время или планировать их. Сервис обеспечивает локальное хранение записей с конференций в таких форматах: MP4 (для видео), M4A (для звук) и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txt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(для чата).</a:t>
            </a:r>
          </a:p>
          <a:p>
            <a:pPr lvl="0" fontAlgn="base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Коллективная работа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Можно работать в сессионных залах, обмениваться информацией через доску сообщений, устанавливать многопользовательское совместное использование.</a:t>
            </a:r>
          </a:p>
          <a:p>
            <a:pPr lvl="0" fontAlgn="base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Безопасность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Конфиденциальность связи обеспечивается за счет шифрования SSL. Для защиты данных используется 256-разрядное шифрование AES.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772816"/>
            <a:ext cx="8301608" cy="4597971"/>
          </a:xfrm>
        </p:spPr>
        <p:txBody>
          <a:bodyPr>
            <a:normAutofit fontScale="55000" lnSpcReduction="20000"/>
          </a:bodyPr>
          <a:lstStyle/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Видео- и/или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аудиосвязь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Реализуется посредством конференций или вебинаров.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доступ к экрану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Поддержка общего доступа к рабочему столу для удаленной работы исполнителей над совместными проектами.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Коллективные чаты в группах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Обмен текстом, аудио и изображениями, сохранение данных на протяжении 10 лет.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Комнаты для совместной работы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Zoom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Rooms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программное обеспечение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конференц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–зала, обеспечивающее более высокое качество связи (платно)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Рассылка приглашений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по почте или по телефонным номерам.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Интеграция с ОС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Windows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Mac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IOS,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Linux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Blackberry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конференц-системой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H.323/SIP.</a:t>
            </a:r>
          </a:p>
          <a:p>
            <a:pPr lvl="0" fontAlgn="base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Интеграция программных систем и продуктов -это обмен данными между системами с возможной последующей их обработкой. </a:t>
            </a:r>
          </a:p>
          <a:p>
            <a:pPr lvl="0" indent="342900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Смысл интеграции заключается в том, чтобы данные, которые пользователь вводит в одну систему, автоматически переносились в другую. Продукт, в который пользователь вводит данные, называется источник. А получатель данных, соответственно, приемник.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6372200" cy="64807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веб-семинары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2708920"/>
            <a:ext cx="7776864" cy="3501008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мероприятия, на которых выступает один или несколько докладчиков.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участники могут только смотреть и слушать, а общение и обмен информацией происходит в чате.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76672"/>
            <a:ext cx="5338936" cy="1012974"/>
          </a:xfrm>
        </p:spPr>
        <p:txBody>
          <a:bodyPr/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совместные интерактивные мероприятия, в которых все участники могут просматривать экран, включать свою камеру/звук, а также просматривать список участников.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Конференции в Zoom бывают двух типов: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Мгновенные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Подходят, когда нужно провести совещание на работе, обговорить проект с исполнителями или решить другие неотложные дела. Организатор входит в режим конференции, рассылает приглашения участникам, и они по ссылке получают доступ к мероприятию.</a:t>
            </a:r>
          </a:p>
          <a:p>
            <a:pPr lvl="0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Запланированные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Подходят для проведения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–уроков, мастер-классов, конференций. В этом случае организатор назначает дату и время конференции, указывает тему, проводит предварительные настройки видео и аудио, рассылает приглашения участникам по почте или в Zoom.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881_n1950551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895644" cy="162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96752"/>
            <a:ext cx="6995120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Отличия вебинаров от конференций: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2348880"/>
            <a:ext cx="7992888" cy="3744416"/>
          </a:xfrm>
        </p:spPr>
        <p:txBody>
          <a:bodyPr>
            <a:normAutofit fontScale="77500" lnSpcReduction="20000"/>
          </a:bodyPr>
          <a:lstStyle/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вебинаре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слушатель не может в визуальном режиме общаться с организатором.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формате конференции максимальное количество участников — 1 000, в формате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10 000.</a:t>
            </a:r>
          </a:p>
          <a:p>
            <a:pPr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Провести конференцию позволяет бесплатная подписка (до 100 участников + ограничение по времени),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доступен только в платном пакете.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f1ebc18d03f7614_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7440" cy="5145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478</TotalTime>
  <Words>517</Words>
  <Application>Microsoft Office PowerPoint</Application>
  <PresentationFormat>Экран (4:3)</PresentationFormat>
  <Paragraphs>73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  Как работать в Zoom: пошаговая настройка видеоконференции      </vt:lpstr>
      <vt:lpstr>Слайд 2</vt:lpstr>
      <vt:lpstr>Слайд 3</vt:lpstr>
      <vt:lpstr>Возможности ZOOM</vt:lpstr>
      <vt:lpstr>Слайд 5</vt:lpstr>
      <vt:lpstr>Вебинары (веб-семинары)</vt:lpstr>
      <vt:lpstr>Конференции</vt:lpstr>
      <vt:lpstr>Отличия вебинаров от конференций: </vt:lpstr>
      <vt:lpstr>Слайд 9</vt:lpstr>
      <vt:lpstr>Как создать учетную запись в Zoom </vt:lpstr>
      <vt:lpstr>Слайд 11</vt:lpstr>
      <vt:lpstr>Слайд 12</vt:lpstr>
      <vt:lpstr>Слайд 13</vt:lpstr>
      <vt:lpstr>Слайд 14</vt:lpstr>
      <vt:lpstr>Слайд 15</vt:lpstr>
      <vt:lpstr>Выбираем аккаунт</vt:lpstr>
      <vt:lpstr>Восстановить пароль</vt:lpstr>
      <vt:lpstr>Вид через приложение ZOOM</vt:lpstr>
      <vt:lpstr>Слайд 19</vt:lpstr>
      <vt:lpstr>Запланировать</vt:lpstr>
      <vt:lpstr>Слайд 21</vt:lpstr>
      <vt:lpstr>Слайд 22</vt:lpstr>
      <vt:lpstr>Конференции</vt:lpstr>
      <vt:lpstr>Конференции прошедшие</vt:lpstr>
      <vt:lpstr>Персональный зал</vt:lpstr>
      <vt:lpstr>Приглашение по ссылке</vt:lpstr>
      <vt:lpstr>Слайд 27</vt:lpstr>
      <vt:lpstr>Слайд 28</vt:lpstr>
      <vt:lpstr>Запуск</vt:lpstr>
      <vt:lpstr>Слайд 30</vt:lpstr>
      <vt:lpstr>Присоединение</vt:lpstr>
      <vt:lpstr>Подтверждаем звук</vt:lpstr>
      <vt:lpstr>Безопасность</vt:lpstr>
      <vt:lpstr>Участники</vt:lpstr>
      <vt:lpstr>ЧАТ</vt:lpstr>
      <vt:lpstr>Реакции</vt:lpstr>
      <vt:lpstr>Демонстрация экрана</vt:lpstr>
      <vt:lpstr>Слайд 38</vt:lpstr>
      <vt:lpstr>Слайд 39</vt:lpstr>
      <vt:lpstr>Слайд 40</vt:lpstr>
      <vt:lpstr>Слайд 41</vt:lpstr>
      <vt:lpstr>Слайд 42</vt:lpstr>
      <vt:lpstr>Доска сообщений</vt:lpstr>
      <vt:lpstr>Слайд 44</vt:lpstr>
      <vt:lpstr>Демонстрация видео</vt:lpstr>
      <vt:lpstr>Слайд 46</vt:lpstr>
      <vt:lpstr>Слайд 47</vt:lpstr>
      <vt:lpstr>Базовый пакет</vt:lpstr>
      <vt:lpstr>Какие функции поддерживает базовый тарифный план: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</dc:creator>
  <cp:lastModifiedBy>Полина</cp:lastModifiedBy>
  <cp:revision>51</cp:revision>
  <dcterms:created xsi:type="dcterms:W3CDTF">2022-04-23T10:21:03Z</dcterms:created>
  <dcterms:modified xsi:type="dcterms:W3CDTF">2022-04-24T15:39:17Z</dcterms:modified>
</cp:coreProperties>
</file>