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62" r:id="rId4"/>
    <p:sldId id="260" r:id="rId5"/>
    <p:sldId id="267" r:id="rId6"/>
    <p:sldId id="259" r:id="rId7"/>
    <p:sldId id="257" r:id="rId8"/>
    <p:sldId id="258" r:id="rId9"/>
    <p:sldId id="264" r:id="rId10"/>
    <p:sldId id="263" r:id="rId11"/>
    <p:sldId id="261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A556-8608-4277-8C88-0F7CEE56ED35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58C1-6B5B-426F-BB5F-4F9609BD3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32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A556-8608-4277-8C88-0F7CEE56ED35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58C1-6B5B-426F-BB5F-4F9609BD3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27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A556-8608-4277-8C88-0F7CEE56ED35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58C1-6B5B-426F-BB5F-4F9609BD308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5449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A556-8608-4277-8C88-0F7CEE56ED35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58C1-6B5B-426F-BB5F-4F9609BD3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74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A556-8608-4277-8C88-0F7CEE56ED35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58C1-6B5B-426F-BB5F-4F9609BD308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1157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A556-8608-4277-8C88-0F7CEE56ED35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58C1-6B5B-426F-BB5F-4F9609BD3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445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A556-8608-4277-8C88-0F7CEE56ED35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58C1-6B5B-426F-BB5F-4F9609BD3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375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A556-8608-4277-8C88-0F7CEE56ED35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58C1-6B5B-426F-BB5F-4F9609BD3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75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A556-8608-4277-8C88-0F7CEE56ED35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58C1-6B5B-426F-BB5F-4F9609BD3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26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A556-8608-4277-8C88-0F7CEE56ED35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58C1-6B5B-426F-BB5F-4F9609BD3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49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A556-8608-4277-8C88-0F7CEE56ED35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58C1-6B5B-426F-BB5F-4F9609BD3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995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A556-8608-4277-8C88-0F7CEE56ED35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58C1-6B5B-426F-BB5F-4F9609BD3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11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A556-8608-4277-8C88-0F7CEE56ED35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58C1-6B5B-426F-BB5F-4F9609BD3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635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A556-8608-4277-8C88-0F7CEE56ED35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58C1-6B5B-426F-BB5F-4F9609BD3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108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A556-8608-4277-8C88-0F7CEE56ED35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58C1-6B5B-426F-BB5F-4F9609BD3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15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A556-8608-4277-8C88-0F7CEE56ED35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58C1-6B5B-426F-BB5F-4F9609BD3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74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9A556-8608-4277-8C88-0F7CEE56ED35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0858C1-6B5B-426F-BB5F-4F9609BD3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64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paifo.ru/images/stories/pamyatniki-9/beslan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Наш мир без терроризма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Лынова Валентина Андреевна</a:t>
            </a:r>
          </a:p>
          <a:p>
            <a:r>
              <a:rPr lang="ru-RU" dirty="0" smtClean="0"/>
              <a:t>МБОУ « </a:t>
            </a:r>
            <a:r>
              <a:rPr lang="ru-RU" dirty="0" err="1" smtClean="0"/>
              <a:t>Потьминская</a:t>
            </a:r>
            <a:r>
              <a:rPr lang="ru-RU" dirty="0" smtClean="0"/>
              <a:t> СОШ»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880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Памятник детям Беслана в Москве">
            <a:hlinkClick r:id="rId2" tooltip="Памятник детям Беслана в Москве&lt;span&gt;Памятник детям Беслана в Москве&lt;/span&gt;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8" y="434119"/>
            <a:ext cx="3340833" cy="616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http://edu.mari.ru/mouo-medvedevo/sh11/DocLib2/%D0%91%D0%95%D0%A1%D0%9B%D0%90%D0%9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708" y="434119"/>
            <a:ext cx="3488348" cy="623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28" descr="http://img1.1tv.ru/imgsize640x360/PR201209031943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460" y="434119"/>
            <a:ext cx="4596178" cy="616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03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438" y="0"/>
            <a:ext cx="11993562" cy="6858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76" y="2285901"/>
            <a:ext cx="5358848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http://teplovisor.su/sites/default/files/terr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14" y="123094"/>
            <a:ext cx="4994020" cy="499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6" descr="http://www.expo66.ru/images/news/2422---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433" y="105507"/>
            <a:ext cx="6826567" cy="495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68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sus\Desktop\обр.Plakat_Otvaga-Antiterror_2018_2.0_03-800x8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10339754" cy="6251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169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9769" y="457201"/>
            <a:ext cx="659423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Терроризм — это </a:t>
            </a:r>
            <a:r>
              <a:rPr lang="ru-RU" altLang="ru-RU" sz="2800" b="1" u="sng" dirty="0"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зло</a:t>
            </a:r>
            <a:r>
              <a:rPr lang="ru-RU" altLang="ru-RU" sz="2800" b="1" dirty="0"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altLang="ru-RU" sz="2800" b="1" dirty="0">
                <a:solidFill>
                  <a:srgbClr val="FF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800" b="1" u="sng" dirty="0"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страх, ужас, запугивание.</a:t>
            </a:r>
            <a:endParaRPr lang="ru-RU" altLang="ru-RU" sz="2800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altLang="ru-RU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143" y="1688307"/>
            <a:ext cx="85725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10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340"/>
            <a:ext cx="5386754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831" y="205887"/>
            <a:ext cx="60980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3441456"/>
            <a:ext cx="5411054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885" y="3362325"/>
            <a:ext cx="6047642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26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8554" y="439615"/>
            <a:ext cx="84054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Террористы – </a:t>
            </a:r>
            <a:r>
              <a:rPr lang="ru-RU" altLang="ru-RU" sz="2800" b="1" dirty="0"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очень жестокие люди, которые любыми способами хотят запугать нас!</a:t>
            </a:r>
            <a:endParaRPr lang="ru-RU" altLang="ru-RU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1824610"/>
            <a:ext cx="767080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14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1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22" y="211015"/>
            <a:ext cx="10805177" cy="64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080" y="1204546"/>
            <a:ext cx="3796719" cy="516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3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75"/>
            <a:ext cx="11808069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44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9808"/>
            <a:ext cx="11087099" cy="647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91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8" descr="http://img1.1tv.ru/imgsize640x360/PR20120903194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8370"/>
            <a:ext cx="4470400" cy="654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img0.liveinternet.ru/images/attach/c/1/57/625/57625385_c81d818baef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067" y="148370"/>
            <a:ext cx="3619500" cy="660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1" descr="http://blogs.pravkamchatka.ru/7ya/files/2009/09/450px-beslan_monum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62" y="148370"/>
            <a:ext cx="3156438" cy="670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5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</TotalTime>
  <Words>40</Words>
  <Application>Microsoft Office PowerPoint</Application>
  <PresentationFormat>Широкоэкранный</PresentationFormat>
  <Paragraphs>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Helvetica</vt:lpstr>
      <vt:lpstr>Times New Roman</vt:lpstr>
      <vt:lpstr>Trebuchet MS</vt:lpstr>
      <vt:lpstr>Wingdings 3</vt:lpstr>
      <vt:lpstr>Аспект</vt:lpstr>
      <vt:lpstr>Наш мир без терроризма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Лынова</dc:creator>
  <cp:lastModifiedBy>Валентина Лынова</cp:lastModifiedBy>
  <cp:revision>5</cp:revision>
  <dcterms:created xsi:type="dcterms:W3CDTF">2023-05-30T14:13:35Z</dcterms:created>
  <dcterms:modified xsi:type="dcterms:W3CDTF">2023-06-15T17:52:57Z</dcterms:modified>
</cp:coreProperties>
</file>