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sldIdLst>
    <p:sldId id="308" r:id="rId2"/>
    <p:sldId id="309" r:id="rId3"/>
    <p:sldId id="310" r:id="rId4"/>
    <p:sldId id="293" r:id="rId5"/>
    <p:sldId id="312" r:id="rId6"/>
    <p:sldId id="313" r:id="rId7"/>
    <p:sldId id="256" r:id="rId8"/>
    <p:sldId id="257" r:id="rId9"/>
    <p:sldId id="258" r:id="rId10"/>
    <p:sldId id="314" r:id="rId11"/>
    <p:sldId id="294" r:id="rId12"/>
    <p:sldId id="272" r:id="rId13"/>
    <p:sldId id="264" r:id="rId14"/>
    <p:sldId id="265" r:id="rId15"/>
    <p:sldId id="266" r:id="rId16"/>
    <p:sldId id="290" r:id="rId17"/>
    <p:sldId id="261" r:id="rId18"/>
    <p:sldId id="262" r:id="rId19"/>
    <p:sldId id="259" r:id="rId20"/>
    <p:sldId id="260" r:id="rId21"/>
    <p:sldId id="271" r:id="rId22"/>
    <p:sldId id="291" r:id="rId23"/>
    <p:sldId id="268" r:id="rId24"/>
    <p:sldId id="263" r:id="rId25"/>
    <p:sldId id="267" r:id="rId26"/>
    <p:sldId id="269" r:id="rId27"/>
    <p:sldId id="295" r:id="rId28"/>
    <p:sldId id="296" r:id="rId29"/>
    <p:sldId id="297" r:id="rId30"/>
    <p:sldId id="302" r:id="rId31"/>
    <p:sldId id="298" r:id="rId32"/>
    <p:sldId id="299" r:id="rId33"/>
    <p:sldId id="300" r:id="rId34"/>
    <p:sldId id="301" r:id="rId35"/>
    <p:sldId id="270" r:id="rId36"/>
    <p:sldId id="303" r:id="rId37"/>
    <p:sldId id="273" r:id="rId38"/>
    <p:sldId id="274" r:id="rId39"/>
    <p:sldId id="275" r:id="rId40"/>
    <p:sldId id="276" r:id="rId41"/>
    <p:sldId id="277" r:id="rId42"/>
    <p:sldId id="284" r:id="rId43"/>
    <p:sldId id="305" r:id="rId44"/>
    <p:sldId id="304" r:id="rId45"/>
    <p:sldId id="306" r:id="rId46"/>
    <p:sldId id="278" r:id="rId47"/>
    <p:sldId id="279" r:id="rId48"/>
    <p:sldId id="280" r:id="rId49"/>
    <p:sldId id="281" r:id="rId50"/>
    <p:sldId id="287" r:id="rId51"/>
    <p:sldId id="282" r:id="rId52"/>
    <p:sldId id="286" r:id="rId53"/>
    <p:sldId id="311" r:id="rId54"/>
    <p:sldId id="288" r:id="rId5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-754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B587-5026-4EB1-9482-C7BBE7BC78B9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9AC3-F799-455D-B1BF-45B7A7E7B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28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B587-5026-4EB1-9482-C7BBE7BC78B9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9AC3-F799-455D-B1BF-45B7A7E7B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33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B587-5026-4EB1-9482-C7BBE7BC78B9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9AC3-F799-455D-B1BF-45B7A7E7B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58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B587-5026-4EB1-9482-C7BBE7BC78B9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9AC3-F799-455D-B1BF-45B7A7E7B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26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B587-5026-4EB1-9482-C7BBE7BC78B9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9AC3-F799-455D-B1BF-45B7A7E7B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31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B587-5026-4EB1-9482-C7BBE7BC78B9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9AC3-F799-455D-B1BF-45B7A7E7B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36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B587-5026-4EB1-9482-C7BBE7BC78B9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9AC3-F799-455D-B1BF-45B7A7E7B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65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B587-5026-4EB1-9482-C7BBE7BC78B9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9AC3-F799-455D-B1BF-45B7A7E7B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6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B587-5026-4EB1-9482-C7BBE7BC78B9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9AC3-F799-455D-B1BF-45B7A7E7B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4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B587-5026-4EB1-9482-C7BBE7BC78B9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9AC3-F799-455D-B1BF-45B7A7E7B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99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B587-5026-4EB1-9482-C7BBE7BC78B9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9AC3-F799-455D-B1BF-45B7A7E7B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38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CB587-5026-4EB1-9482-C7BBE7BC78B9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69AC3-F799-455D-B1BF-45B7A7E7B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01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23975" y="1238250"/>
            <a:ext cx="903922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деятельность в поликультурной и в полиэтнической среде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(дошкольное образование)</a:t>
            </a:r>
          </a:p>
          <a:p>
            <a:pPr algn="ctr"/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тему: "Республика Коми"</a:t>
            </a:r>
          </a:p>
          <a:p>
            <a:pPr algn="ctr"/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воспитатель МАДОУ д/с № 14 «Подснежник», г. </a:t>
            </a:r>
            <a:r>
              <a:rPr lang="ru-RU" sz="2800" b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Ступино</a:t>
            </a:r>
          </a:p>
          <a:p>
            <a:pPr algn="ctr"/>
            <a:r>
              <a:rPr lang="ru-RU" sz="2800" b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Волкова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Мария Юрьевна</a:t>
            </a:r>
          </a:p>
          <a:p>
            <a:pPr algn="ctr"/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45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58" y="353534"/>
            <a:ext cx="5890437" cy="611386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81284" y="1001568"/>
            <a:ext cx="6273209" cy="1315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лавный </a:t>
            </a: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город – </a:t>
            </a:r>
            <a:endParaRPr lang="ru-RU" sz="36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город Сыктывкар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8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400" y="375008"/>
            <a:ext cx="11292113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Коми расположена на крайнем северо-востоке Европейской части России. Граничит с Ненецким, Ямало-Ненецким, Ханты-Мансийским, Коми-Пермяцким автономными округами (север, северо-восток, восток, юго-восток, юг), со Свердловской и Пермской областями (юг), Кировской областью (юг, юго-запад, запад), Архангельской областью (северо-запад, север). Столица — г. Сыктывкар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Картинки по запросу республика коми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053" y="2574215"/>
            <a:ext cx="6962915" cy="391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06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17" y="255181"/>
            <a:ext cx="11461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Издавна здесь жили 3 народа: русские, </a:t>
            </a:r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пермь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(предки </a:t>
            </a:r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и </a:t>
            </a:r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югры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(предки манси и ханты). 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http://komanda-k.ru/sites/default/files/5637653767%20(8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837" y="1332399"/>
            <a:ext cx="8213651" cy="547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27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8558" y="744279"/>
            <a:ext cx="9292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Девять северных параллелей пересекает эту землю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585" y="1641482"/>
            <a:ext cx="7811732" cy="495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20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5544" y="616688"/>
            <a:ext cx="10441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Десять европейских государств уместились бы на ней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Картинки по запросу Коми с высоты птичьего поле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213" y="1360967"/>
            <a:ext cx="7808499" cy="521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36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9272" y="671255"/>
            <a:ext cx="94023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Кладом несметных богатств называют её геологи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Картинки по запросу коми нефт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405" y="1535870"/>
            <a:ext cx="3498863" cy="232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Картинки по запросу коми угол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75" y="1535870"/>
            <a:ext cx="3745075" cy="249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Картинки по запросу добыча золота ком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851" y="4306186"/>
            <a:ext cx="3762803" cy="225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encrypted-tbn0.gstatic.com/images?q=tbn:ANd9GcQlmjScrJluMQqwBpnRrSSwgGQryL7Kyu6zLB_HLKtyll9woD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47" y="4306186"/>
            <a:ext cx="3762803" cy="225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79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Климат</a:t>
            </a:r>
          </a:p>
          <a:p>
            <a:pPr algn="just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Климат Республики Коми суровый: лето короткое и прохладное, а в северных районах холодное; зима многоснежная, продолжительная и морозная. В течение года выпадает значительное количество осадков, превышающих испарение.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8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41" y="1569660"/>
            <a:ext cx="4196373" cy="280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996" y="1515468"/>
            <a:ext cx="3808587" cy="285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623" y="3752850"/>
            <a:ext cx="3930329" cy="29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Картинки по запросу коми осень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566" y="3752850"/>
            <a:ext cx="4382811" cy="290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22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61943" y="333828"/>
            <a:ext cx="36285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из Вас бывал на севере? </a:t>
            </a:r>
          </a:p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известно Вам о нем? </a:t>
            </a:r>
          </a:p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далеком белом севере </a:t>
            </a:r>
          </a:p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Даже ночь бывает днем. </a:t>
            </a:r>
          </a:p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 – это звон упряжек</a:t>
            </a:r>
          </a:p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под снегом мерзлый мох. </a:t>
            </a:r>
          </a:p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 – это край, где пляшет</a:t>
            </a:r>
          </a:p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Над ярангами дымок.</a:t>
            </a:r>
          </a:p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Север – это в небе синем </a:t>
            </a:r>
          </a:p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Тарахтящий вертолет. </a:t>
            </a:r>
          </a:p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 – это край гусиный. </a:t>
            </a:r>
          </a:p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вьюги, это лед.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Картинки по запросу Коми природа зимо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33" y="333828"/>
            <a:ext cx="7059833" cy="320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9" y="3836462"/>
            <a:ext cx="2598057" cy="290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163" y="4073646"/>
            <a:ext cx="4747199" cy="267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99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74958" y="361506"/>
            <a:ext cx="463579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звездном небе Севера,</a:t>
            </a:r>
          </a:p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Когда я там бывал,</a:t>
            </a:r>
          </a:p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 видел отражение</a:t>
            </a:r>
          </a:p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Магических зеркал. </a:t>
            </a:r>
          </a:p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Полярное сияние – </a:t>
            </a:r>
          </a:p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щедро и красиво </a:t>
            </a:r>
          </a:p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Волшебник в небе разбросал</a:t>
            </a:r>
          </a:p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Бриллианты и сапфиры.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54" y="647997"/>
            <a:ext cx="6863727" cy="417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64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70921" y="1148315"/>
            <a:ext cx="51886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Оленья упряжка по тундре летит, </a:t>
            </a:r>
          </a:p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Морозец приятно лицо холодит.</a:t>
            </a:r>
          </a:p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нартах хозяин оленей сидит. </a:t>
            </a:r>
          </a:p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едет с охоты. Он очень спешит.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49" y="850605"/>
            <a:ext cx="6174961" cy="462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68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4158" y="1117270"/>
            <a:ext cx="1048370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детский сад Общеразвивающего </a:t>
            </a:r>
            <a:endParaRPr lang="ru-RU" sz="32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 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14 Подснежник , городского 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</a:t>
            </a:r>
          </a:p>
          <a:p>
            <a:pPr algn="ctr"/>
            <a:endParaRPr lang="ru-RU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Ступино, Московской 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pPr algn="ctr"/>
            <a:endParaRPr lang="ru-RU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Картинки по запросу подснежни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3709067"/>
            <a:ext cx="3223531" cy="299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05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00800" y="318977"/>
            <a:ext cx="55501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тундра,</a:t>
            </a:r>
          </a:p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Рассказать не трудно.</a:t>
            </a:r>
          </a:p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Это кладовая Северного края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6146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521" y="2721935"/>
            <a:ext cx="5013473" cy="394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1" y="318977"/>
            <a:ext cx="6277439" cy="392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Картинки по запросу ягоды севера фот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29" y="4372915"/>
            <a:ext cx="4081911" cy="229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293395" y="4444409"/>
            <a:ext cx="850604" cy="41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73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5804" y="160341"/>
            <a:ext cx="111003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В настоящее время 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животного мира Республики Коми известно около 4400 ныне живущих видов, представителей 31 класса 10 типов животных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563" y="2314370"/>
            <a:ext cx="2155682" cy="143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760" y="4107465"/>
            <a:ext cx="3460435" cy="229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06" y="4318805"/>
            <a:ext cx="3208006" cy="240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591" y="4318805"/>
            <a:ext cx="2446817" cy="220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Похожее изображ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40" y="1767993"/>
            <a:ext cx="3125972" cy="231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Картинки по запросу животные республики  ком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592" y="1883457"/>
            <a:ext cx="2923100" cy="194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8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833" y="318977"/>
            <a:ext cx="1148316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Коми известна своим разнообразным растительным миром. </a:t>
            </a:r>
          </a:p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 в республике является основным природным фактором и дает различные виды полезной продукции.</a:t>
            </a:r>
          </a:p>
          <a:p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 в лекарственных целях используют багульник, толокнянку, зверобой и шиповник; в промышленных целях -хвойные и лиственные деревья; в пищу употребляют различные ягоды, например, сладкую морошку.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 descr="Картинки по запросу растительность ком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58" y="2539158"/>
            <a:ext cx="3899934" cy="259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458" y="3273818"/>
            <a:ext cx="4477083" cy="279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04" y="4075920"/>
            <a:ext cx="3642237" cy="272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96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0484" y="341370"/>
            <a:ext cx="106750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Девственные леса, самые большие в Европе, — настоящая таежная сокровищница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://komanda-k.ru/sites/default/files/kosva3%20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030" y="1295477"/>
            <a:ext cx="6945940" cy="555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41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4455" y="834034"/>
            <a:ext cx="53375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чистые реки, леса и поля.</a:t>
            </a:r>
          </a:p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Цветы здесь растут такой красоты,</a:t>
            </a:r>
          </a:p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мир обойди, не сыщешь таких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174" name="Picture 6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865" y="3240309"/>
            <a:ext cx="4486275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14" y="3611407"/>
            <a:ext cx="3991126" cy="299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Картинки по запросу цветы севера фот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418" y="1123964"/>
            <a:ext cx="2906089" cy="217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68" y="223223"/>
            <a:ext cx="3065689" cy="229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26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6840" y="382772"/>
            <a:ext cx="104872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Край древнейших памятников культуры и красивой северной природы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://komanda-k.ru/sites/default/files/1-4_kopi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485" y="1459990"/>
            <a:ext cx="7749901" cy="512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47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Картинки по запросу «Развалины древнего города» на плато горы Торре-Порре-Из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963" y="1573619"/>
            <a:ext cx="7022850" cy="47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01749" y="617817"/>
            <a:ext cx="10653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«Развалины древнего города» на плато горы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Торре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Порре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-Из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13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6810" y="552893"/>
            <a:ext cx="104837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Троице-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Стефано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-Ульяновский мужской монастырь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6" name="Picture 2" descr="Достопримечательности Республики Ко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786" y="1347713"/>
            <a:ext cx="7905750" cy="526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33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7198" y="191387"/>
            <a:ext cx="8782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Гора </a:t>
            </a:r>
            <a:r>
              <a:rPr lang="ru-RU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Манарага</a:t>
            </a: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(1662 м)</a:t>
            </a:r>
            <a:endParaRPr lang="ru-RU" sz="3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0" name="Picture 2" descr="Достопримечательности Республики Ко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570" y="1342913"/>
            <a:ext cx="7905750" cy="526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02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8293" y="309748"/>
            <a:ext cx="81024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парк «</a:t>
            </a:r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Югыд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4" name="Picture 2" descr="Достопримечательности Республики Ко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292" y="1177592"/>
            <a:ext cx="7905750" cy="526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31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3014" y="796637"/>
            <a:ext cx="1086647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Республикой Коми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Формировать представление детей о народе Коми Республики. Учить видеть сходства и различия в быте людей, побуждать к рассуждениям, выводам, анализу.</a:t>
            </a:r>
          </a:p>
          <a:p>
            <a:pPr algn="just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Развивать интерес к людям разных национальностей, живущих в России.</a:t>
            </a:r>
          </a:p>
          <a:p>
            <a:pPr algn="just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Воспитывать уважительные, добрые чувства к людям других национальностей.</a:t>
            </a:r>
          </a:p>
        </p:txBody>
      </p:sp>
    </p:spTree>
    <p:extLst>
      <p:ext uri="{BB962C8B-B14F-4D97-AF65-F5344CB8AC3E}">
        <p14:creationId xmlns:p14="http://schemas.microsoft.com/office/powerpoint/2010/main" val="364399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481" y="0"/>
            <a:ext cx="1213351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Печоро-Илычский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заповедник славится находящимся на его территории природным объектом - каменными столбами.</a:t>
            </a:r>
          </a:p>
          <a:p>
            <a:pPr algn="just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Такое явление, как столбы выветривания на плато Мань-Пупу-</a:t>
            </a:r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иначе, чем чудом и не назовешь. Этот памятник природы заслуженно стал финалистом и победителем всероссийского конкурса «7 чудес России». Около 200 миллионов лет назад на месте каменных столбов были высокие горы. Проходили тысячелетия. Дождь, снег, ветер, мороз и жара постепенно разрушали горы, и в первую очередь слабые породы, оставив твердые в виде столбов. Благодаря этому мы можем любоваться столбами выветривания.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4" name="Picture 2" descr="Плато Маньпупунёр (Мань-Пупу-нер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73" y="2292054"/>
            <a:ext cx="5975498" cy="448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39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150" y="564929"/>
            <a:ext cx="114685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Свято-</a:t>
            </a:r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Стефановский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Кафедральный собор в г. Сыктывкаре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18" name="Picture 2" descr="Достопримечательности Республики Ко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537" y="1347713"/>
            <a:ext cx="7905750" cy="526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41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0" y="0"/>
            <a:ext cx="6096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В.А.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Русанову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г.Печора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Республики Коми</a:t>
            </a:r>
          </a:p>
          <a:p>
            <a:pPr algn="just"/>
            <a:endParaRPr lang="ru-RU" sz="24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первый в стране памятник В.А.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Русанову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известному путешественнику, который, в частности, исследовал и Печорский край. На постаменте высечены пророческие слова, которые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Русанов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записал в своём дневнике, проплывая мимо того места, где сейчас располагается город Печора: "Придёт ли время, когда на том берегу Печоры будет построен город, а здесь разбит прекрасный парк, и этим изумительным зрелищем будет наслаждаться рабочий люд".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2" name="Picture 2" descr="https://dic.academic.ru/pictures/wiki/files/82/Rusanov_monu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77" y="760090"/>
            <a:ext cx="5777023" cy="433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19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31" y="241928"/>
            <a:ext cx="8176834" cy="496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64043" y="5422605"/>
            <a:ext cx="100363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Скульптурный памятник, изображающий воинов-освободителей, установлен в городе Печоре возле площади Победы у входа в небольшой городской парк. 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4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387" y="4526169"/>
            <a:ext cx="118021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Река Печора </a:t>
            </a:r>
          </a:p>
          <a:p>
            <a:pPr algn="just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Река протекающая в Республике Коми и Ненецком автономном округе Российской Федерации.</a:t>
            </a:r>
          </a:p>
          <a:p>
            <a:pPr algn="just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Печора относится к крупнейшим рекам, т.к. ее длина составляет более 1800 км, а площадь водосбора более 320 тыс. км². Ежегодно Печора приносит Баренцеву морю 130 тысяч куб. километров воды, и, по этому показателю, Печора превосходит такие реки как Дон и Днепр, вместе взятые (но уступает Каме и, естественно, Волге). Одних притоков у Печоры более 35000. А озер в бассейне Печоры около 60 000  штук.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0" name="Picture 2" descr="Картинки по запросу река печора ко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753" y="323043"/>
            <a:ext cx="6358269" cy="420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34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74959" y="490225"/>
            <a:ext cx="40970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Инта «Каменная баба»</a:t>
            </a:r>
          </a:p>
          <a:p>
            <a:pPr algn="ctr"/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4" descr="Картинки по запросу . Инта «Каменная баба»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968" y="202126"/>
            <a:ext cx="4890975" cy="644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35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7029" y="765545"/>
            <a:ext cx="105846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театр кукол Республики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 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Воркута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tourism.rkomi.ru/sites/default/files/2017-08/1361909245_teatr-kukol-respubliki-komi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93" y="2018166"/>
            <a:ext cx="5610225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кукольный театр республика ком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739" y="2018166"/>
            <a:ext cx="5465296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03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51945" y="398274"/>
            <a:ext cx="562107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ОДЕЖДА НАРОДА КОМИ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Костюм – важная часть культуры любого народа. В нем отражено все. Условия, в которых жили люди, верования, даже исторические события оставляют свой след на фасонах и элементах одежды. Сохранение традиций национального костюма – это сохранение памяти самой национальности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6" name="Picture 8" descr="Картинки по запросу одежда народов коми  ко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791" y="2409525"/>
            <a:ext cx="3225209" cy="423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39" y="390523"/>
            <a:ext cx="3042239" cy="433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74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5423" y="426431"/>
            <a:ext cx="112279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костюмы этого народа разнообразны и очень красочны.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8" name="Picture 6" descr="http://wlooks.ru/images/article/orig/2016/12/nacionalnyj-kostyum-komi--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75" y="1433258"/>
            <a:ext cx="3736458" cy="523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://wlooks.ru/images/article/orig/2016/12/nacionalnyj-kostyum-komi--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437" y="1380538"/>
            <a:ext cx="3900831" cy="521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88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97303" y="1696615"/>
            <a:ext cx="65567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Повседневный костюм женщины состоял из длинной рубахи и сарафана.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http://wlooks.ru/images/article/orig/2016/12/nacionalnyj-kostyum-komi-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20" y="360177"/>
            <a:ext cx="4010025" cy="601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87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3713" y="132897"/>
            <a:ext cx="10076543" cy="534761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1543" y="899886"/>
            <a:ext cx="859245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Российская символика (флаг, герб)</a:t>
            </a:r>
          </a:p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Карта России</a:t>
            </a:r>
          </a:p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Символика Республики Коми (флаг, герб)</a:t>
            </a:r>
          </a:p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Территория Республики Коми</a:t>
            </a:r>
          </a:p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Немного о Коми</a:t>
            </a:r>
          </a:p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Климат</a:t>
            </a:r>
          </a:p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Растительный мир</a:t>
            </a:r>
          </a:p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Животный мир</a:t>
            </a:r>
          </a:p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Достопримечательности</a:t>
            </a:r>
          </a:p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Национальный костюм</a:t>
            </a:r>
          </a:p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Традиции</a:t>
            </a:r>
          </a:p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Куклы - обереги</a:t>
            </a:r>
          </a:p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Национальные блюда</a:t>
            </a:r>
          </a:p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Национальный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орнамент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 Национальные музыкальные инструменты</a:t>
            </a:r>
          </a:p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 Фольклор</a:t>
            </a:r>
          </a:p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 сувениры</a:t>
            </a:r>
          </a:p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 Язык Коми народа</a:t>
            </a:r>
          </a:p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 Литература</a:t>
            </a:r>
          </a:p>
        </p:txBody>
      </p:sp>
    </p:spTree>
    <p:extLst>
      <p:ext uri="{BB962C8B-B14F-4D97-AF65-F5344CB8AC3E}">
        <p14:creationId xmlns:p14="http://schemas.microsoft.com/office/powerpoint/2010/main" val="60267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81283" y="468409"/>
            <a:ext cx="410416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же яркой деталью является обилие вышивки как на женских, так и на мужских костюмах. На рубашках яркими красными, синими и черными нитками расшивались рукава от запястий до самых плеч. 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http://wlooks.ru/images/article/orig/2016/12/nacionalnyj-kostyum-komi--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47" y="678637"/>
            <a:ext cx="59055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41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32336" y="-35588"/>
            <a:ext cx="4298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Обувь народа 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оми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65" y="2784879"/>
            <a:ext cx="5284866" cy="362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283" y="3016022"/>
            <a:ext cx="3241675" cy="353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0865" y="256799"/>
            <a:ext cx="109302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Пимы</a:t>
            </a:r>
          </a:p>
          <a:p>
            <a:pPr algn="just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Пимы - традиционная зимняя обувь народа </a:t>
            </a:r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</a:rPr>
              <a:t>коми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, изготавливается из оленьего меха. Пимы традиционно шьют вручную из шкуры, снятой с ног северного оленя, - </a:t>
            </a:r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</a:rPr>
              <a:t>камуса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Оленьи </a:t>
            </a:r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</a:rPr>
              <a:t>камусы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, прежде чем превратиться в обувь, проходят множество стадий обработки. </a:t>
            </a:r>
          </a:p>
          <a:p>
            <a:pPr algn="just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Их растягивают, замораживают замачивают, сушат, мнут, держат в опилочной смеси. Для одной пары пимов используют от 8 до 13 </a:t>
            </a:r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</a:rPr>
              <a:t>камусов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. У народа </a:t>
            </a:r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</a:rPr>
              <a:t>коми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 для украшения пим используется простой древний орнамент, который носит название «оленья голова» или «рога оленя»</a:t>
            </a:r>
            <a:endParaRPr lang="ru-RU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43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46383" y="56138"/>
            <a:ext cx="5762845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 народа Коми</a:t>
            </a:r>
          </a:p>
          <a:p>
            <a:pPr algn="just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оми имеют много общего с</a:t>
            </a:r>
            <a:b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обычаями славянских племен. Важные вехи в жизни северянин сопровождались заговорами, обрядами. Новорожденного малыша старались скрыть от посторонних глаз: в течение недели младенец жил с матерью в бане, где, по мнению предков, проходило очищение от «нечистого духа». Только через год ребенка можно было подстричь и подвести к зеркалу.</a:t>
            </a:r>
          </a:p>
          <a:p>
            <a:pPr algn="just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известно, обряд </a:t>
            </a:r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постригания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годовалого малыша популярен до сих пор. Богатейшая культура исчезающих народов Севера требует бережного отношения. Современные потомки по крупицам собирают многовековой опыт пращуров и прививают в семьях исторические ценности, уклад жизни, культурные традиции.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02" y="3457069"/>
            <a:ext cx="4726842" cy="339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02" y="56138"/>
            <a:ext cx="5023958" cy="317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41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7414" y="458604"/>
            <a:ext cx="99520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Куклы - обереги русской и </a:t>
            </a:r>
            <a:r>
              <a:rPr lang="ru-RU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культуре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Картинки по запросу куклы  обереги коми народ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89" y="948057"/>
            <a:ext cx="4380614" cy="438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5076" y="5328672"/>
            <a:ext cx="5091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"Народная кукла" - оберег -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Акань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 flipH="1">
            <a:off x="7508608" y="5374838"/>
            <a:ext cx="350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«Пасхальная радость»</a:t>
            </a:r>
          </a:p>
          <a:p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ttp://museumkomi.ru/bitrix/uploads/2016/03/Пасхальная-радость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451" y="873826"/>
            <a:ext cx="4609010" cy="460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3464" y="5796148"/>
            <a:ext cx="3825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Кукла-оберег "Долюшка"</a:t>
            </a:r>
          </a:p>
        </p:txBody>
      </p:sp>
      <p:pic>
        <p:nvPicPr>
          <p:cNvPr id="3074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464" y="721695"/>
            <a:ext cx="3401066" cy="510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6253" y="721696"/>
            <a:ext cx="3805838" cy="507445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026253" y="5796147"/>
            <a:ext cx="47210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Кукла "Домашняя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95731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163" y="489098"/>
            <a:ext cx="8910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Кукла - оберег "Неразлучники"</a:t>
            </a:r>
          </a:p>
        </p:txBody>
      </p:sp>
      <p:pic>
        <p:nvPicPr>
          <p:cNvPr id="4098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367" y="1229947"/>
            <a:ext cx="3911586" cy="519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кукла неразлучники московска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869" y="1229946"/>
            <a:ext cx="5237354" cy="519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14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86716" y="212652"/>
            <a:ext cx="5018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еда </a:t>
            </a:r>
            <a:endParaRPr lang="ru-RU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859" y="3752850"/>
            <a:ext cx="4572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40" y="4203405"/>
            <a:ext cx="476250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46" y="1078383"/>
            <a:ext cx="3507869" cy="267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99" y="920538"/>
            <a:ext cx="3480760" cy="260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12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H="1">
            <a:off x="7281903" y="1254641"/>
            <a:ext cx="430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 орнамент </a:t>
            </a:r>
            <a:endParaRPr lang="ru-RU" sz="3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004" y="2666150"/>
            <a:ext cx="4191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i.ugyd-art.ru/u/pic/80/e5880e445411e698d825081e5d3579/-/IMGP6801%D1%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63" y="4538699"/>
            <a:ext cx="5801537" cy="210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i.ugyd-art.ru/u/pic/81/2c21e2445411e698d825081e5d3579/-/IMG_7700%20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83" y="834077"/>
            <a:ext cx="5867917" cy="213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38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Картинки по запросу Г у м  п о л я н - дудка из стебля дудника ко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963" y="2231629"/>
            <a:ext cx="4976037" cy="184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encrypted-tbn0.gstatic.com/images?q=tbn:ANd9GcRjtGbt6arXpAlpDoHobNHskzA9hP8kNR6NiznN8QcCgTMiP-D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795" y="4466876"/>
            <a:ext cx="5085205" cy="209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Картинки по запросу Г у м  п о л я н - дудка из стебля дудника ком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913" y="2231629"/>
            <a:ext cx="3115414" cy="447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49" y="3160372"/>
            <a:ext cx="2598332" cy="369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Картинки по запросу Г у м  п о л я н - дудка из стебля дудника ком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81" y="240904"/>
            <a:ext cx="29718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40114" y="489099"/>
            <a:ext cx="865188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Традиционный музыкальный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инструментарий народа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оми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5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3487" y="0"/>
            <a:ext cx="1120268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Сигудэк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щипковый музыкальный инструмент народов Коми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6" name="Picture 6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115" y="490172"/>
            <a:ext cx="3792954" cy="605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90" y="832408"/>
            <a:ext cx="4926374" cy="559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eizvesten-sigudj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89486" y="54174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8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айл:Flag of Russia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2893" y="307200"/>
            <a:ext cx="3607612" cy="240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074" y="3394246"/>
            <a:ext cx="2381250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67422" y="744279"/>
            <a:ext cx="57628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1000"/>
              </a:spcAft>
            </a:pPr>
            <a:r>
              <a:rPr lang="ru-RU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Флаг России</a:t>
            </a:r>
            <a:endParaRPr lang="ru-RU" sz="3600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18028" y="3912782"/>
            <a:ext cx="44444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1000"/>
              </a:spcAft>
            </a:pPr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Герб России</a:t>
            </a:r>
            <a:endParaRPr lang="ru-RU" sz="3200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30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0" y="394692"/>
            <a:ext cx="557146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Фольклор Коми </a:t>
            </a:r>
          </a:p>
          <a:p>
            <a:pPr algn="just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фольклоре </a:t>
            </a:r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представлены различные жанры: мифы, отражающие ранние</a:t>
            </a:r>
            <a:b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народа об окружающем мире</a:t>
            </a:r>
            <a:b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месте человека в нем; эпические сказания</a:t>
            </a:r>
            <a:b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легенды; сказки и песни; пословицы и</a:t>
            </a:r>
            <a:b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поговорки. Но самым любимым жанром являются</a:t>
            </a:r>
            <a:b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сказки. Интересны сказки о животных. В</a:t>
            </a:r>
            <a:b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тонком и правдивом изображении животного</a:t>
            </a:r>
            <a:b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мира сказалась наблюдательность </a:t>
            </a:r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исконных обитателей глухих лесов. Не</a:t>
            </a:r>
            <a:b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менее популярны волшебные сказки,</a:t>
            </a:r>
            <a:b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населенные удивительными персонажами, – это и могучий Пера-богатырь, и необыкновенный великан </a:t>
            </a:r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Яг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-Морт, и хитрый</a:t>
            </a:r>
            <a:b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леший </a:t>
            </a:r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Чукля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И, конечно, почти ни одна</a:t>
            </a:r>
            <a:b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не обходится без охотника – ловкого,</a:t>
            </a:r>
            <a:b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умного, изобретательного, знающего лес и</a:t>
            </a:r>
            <a:b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бережно относящегося к его тайнам.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66" y="325575"/>
            <a:ext cx="2657475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820" y="3219043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74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H="1">
            <a:off x="7086627" y="556715"/>
            <a:ext cx="46024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Сувениры Коми</a:t>
            </a:r>
            <a:endParaRPr lang="ru-RU" sz="3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962" y="2199277"/>
            <a:ext cx="6264463" cy="418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65" y="390524"/>
            <a:ext cx="50292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Картинки по запросу сувениры  ком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80" y="3846310"/>
            <a:ext cx="2337685" cy="301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93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651" y="318977"/>
            <a:ext cx="557146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Здравствуйте! -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Видза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оланныд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Добрый день! - Бур лун! 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Привет! -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Чолӧм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свидания! -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Аддзысьлытӧдз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Спасибо! -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Аттьӧ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Извините! -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Прӧща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кора!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Папа - Бать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 - Мам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- Челядь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 - Пи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Дочь - Ныв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 -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Вок</a:t>
            </a:r>
            <a:endParaRPr lang="ru-RU" sz="28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Солнце -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Шондi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96000" y="487464"/>
            <a:ext cx="6096000" cy="538609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 Коми</a:t>
            </a:r>
          </a:p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язык народов коми-зырян и коми-пермяков. Распространён в Республике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 и Пермском крае, частично на северо-востоке Кировской области. Язык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 имеет 16 падежей. Современный алфавит, введённый в 1938, состоит из 35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букв на основе русского. Многие слова на языке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схожи с русскими,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сарафан –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сарапан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кофта –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ковта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но большинство сильно отличается,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 хлеб – нянь, дядя –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чож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77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3429" y="361507"/>
            <a:ext cx="989874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использованной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литературы:</a:t>
            </a:r>
          </a:p>
          <a:p>
            <a:pPr algn="just"/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91771" y="1528480"/>
            <a:ext cx="9753599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  <a:tabLst>
                <a:tab pos="408940" algn="l"/>
              </a:tabLst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О.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Гридчин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«У Полярного Круга», Санкт-Петербург, ОАО «Иван Федоров», 2011 г.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  <a:tabLst>
                <a:tab pos="408940" algn="l"/>
              </a:tabLst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Ф.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Плесовский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"Коми народные сказки", Сыктывкар, «Коми книжное издательство», 1997 г.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  <a:tabLst>
                <a:tab pos="408940" algn="l"/>
              </a:tabLst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Л. Виноградов «Коми АССР – преображенный край», Москва, изд. «Планета», 1998 г.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  <a:tabLst>
                <a:tab pos="408940" algn="l"/>
              </a:tabLst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Э. Савельева «Историко-культурный атлас Республики Коми», Москва, издательский дом «Дрофа», 1997 г.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13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5786" y="1233378"/>
            <a:ext cx="98032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pPr algn="ctr"/>
            <a:endParaRPr lang="ru-RU" sz="54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5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Аттьӧ</a:t>
            </a:r>
            <a:r>
              <a:rPr lang="ru-RU" sz="5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сюся</a:t>
            </a:r>
            <a:r>
              <a:rPr lang="ru-RU" sz="5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кывзӧмысь</a:t>
            </a:r>
            <a:r>
              <a:rPr lang="ru-RU" sz="5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  <a:p>
            <a:pPr algn="ctr"/>
            <a:endParaRPr lang="ru-RU" sz="5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2893" y="3432614"/>
            <a:ext cx="116391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54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5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56289"/>
            <a:ext cx="9122734" cy="561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5302" y="155438"/>
            <a:ext cx="11483164" cy="1417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Карта</a:t>
            </a: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России</a:t>
            </a:r>
            <a:r>
              <a:rPr lang="ru-RU" b="1" dirty="0"/>
              <a:t> </a:t>
            </a:r>
          </a:p>
          <a:p>
            <a:pPr indent="450215" algn="ctr">
              <a:lnSpc>
                <a:spcPct val="150000"/>
              </a:lnSpc>
              <a:spcAft>
                <a:spcPts val="1000"/>
              </a:spcAft>
            </a:pP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04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40" y="348342"/>
            <a:ext cx="3592521" cy="41583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01880" y="86916"/>
            <a:ext cx="7340178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Герб Республики Коми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algn="just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Герб – представляет собой исполненное по мотивам пермского звериного стиля изображение золотой хищной птицы на красном геральдическом щите: на груди птицы – лик женщины в обрамлении шести лосиных голов. Хищная птица с приоткрытыми крыльями является образом солнца, власти, верхнего мира. Лик женщины на груди птицы соответствует образу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Зарни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Ань (Золотой Бабы), </a:t>
            </a:r>
            <a:r>
              <a:rPr lang="ru-RU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жизнерадующей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солнечной богини, матер мира. Образ лося связан с идеей силы, благородства, красоты. 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32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Герб республики Ко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78" y="658269"/>
            <a:ext cx="4827224" cy="32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02114" y="179249"/>
            <a:ext cx="6672172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Флаг Республики Коми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Флаг – представляет собой прямоугольное полотнище, состоящее из горизонтальных трёх полосок: синего, зелёного и белого цветов. </a:t>
            </a:r>
          </a:p>
          <a:p>
            <a:pPr algn="just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Синий цвет символизирует небесное начало, величие и бескрайность северных просторов. </a:t>
            </a:r>
          </a:p>
          <a:p>
            <a:pPr algn="just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Зелёная полоса – символ надежды и изобилия – является условным обозначением необъятных таёжных массивов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Пармы – основного богатства и среды жизнедеятельности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народа. </a:t>
            </a:r>
          </a:p>
          <a:p>
            <a:pPr algn="just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Белая полоса, воплотившая белизну и чистоту снега, девственность, простоту и суровую красоту северной природы, означает принадлежность территории Республики Коми к Северу, её северное положение. 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03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карта республики Ко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9098"/>
            <a:ext cx="6311900" cy="569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27209" y="-207589"/>
            <a:ext cx="4572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Республики Коми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311900" y="1238961"/>
            <a:ext cx="592262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Коми-зыряне, или просто </a:t>
            </a:r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финно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угорская народность, составляющая коренное население республики Коми. Республика </a:t>
            </a:r>
            <a:r>
              <a:rPr lang="ru-RU" sz="32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Ко́ми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республика в составе Российской Федерации, входящая в состав Северо-Западного федерального округа.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65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804</TotalTime>
  <Words>1309</Words>
  <Application>Microsoft Office PowerPoint</Application>
  <PresentationFormat>Произвольный</PresentationFormat>
  <Paragraphs>166</Paragraphs>
  <Slides>54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Презентация PowerPoint</vt:lpstr>
      <vt:lpstr>Презентация PowerPoint</vt:lpstr>
      <vt:lpstr>Презентация PowerPoint</vt:lpstr>
      <vt:lpstr>Содержание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Ксюша</cp:lastModifiedBy>
  <cp:revision>57</cp:revision>
  <dcterms:created xsi:type="dcterms:W3CDTF">2019-02-02T12:05:03Z</dcterms:created>
  <dcterms:modified xsi:type="dcterms:W3CDTF">2024-01-17T11:00:12Z</dcterms:modified>
</cp:coreProperties>
</file>